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20880388" cy="316801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91" autoAdjust="0"/>
  </p:normalViewPr>
  <p:slideViewPr>
    <p:cSldViewPr snapToGrid="0">
      <p:cViewPr varScale="1">
        <p:scale>
          <a:sx n="20" d="100"/>
          <a:sy n="20" d="100"/>
        </p:scale>
        <p:origin x="15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6029" y="5184693"/>
            <a:ext cx="17748330" cy="11029386"/>
          </a:xfrm>
        </p:spPr>
        <p:txBody>
          <a:bodyPr anchor="b"/>
          <a:lstStyle>
            <a:lvl1pPr algn="ctr">
              <a:defRPr sz="13701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0049" y="16639414"/>
            <a:ext cx="15660291" cy="7648701"/>
          </a:xfrm>
        </p:spPr>
        <p:txBody>
          <a:bodyPr/>
          <a:lstStyle>
            <a:lvl1pPr marL="0" indent="0" algn="ctr">
              <a:buNone/>
              <a:defRPr sz="5480"/>
            </a:lvl1pPr>
            <a:lvl2pPr marL="1044016" indent="0" algn="ctr">
              <a:buNone/>
              <a:defRPr sz="4567"/>
            </a:lvl2pPr>
            <a:lvl3pPr marL="2088032" indent="0" algn="ctr">
              <a:buNone/>
              <a:defRPr sz="4110"/>
            </a:lvl3pPr>
            <a:lvl4pPr marL="3132049" indent="0" algn="ctr">
              <a:buNone/>
              <a:defRPr sz="3654"/>
            </a:lvl4pPr>
            <a:lvl5pPr marL="4176065" indent="0" algn="ctr">
              <a:buNone/>
              <a:defRPr sz="3654"/>
            </a:lvl5pPr>
            <a:lvl6pPr marL="5220081" indent="0" algn="ctr">
              <a:buNone/>
              <a:defRPr sz="3654"/>
            </a:lvl6pPr>
            <a:lvl7pPr marL="6264097" indent="0" algn="ctr">
              <a:buNone/>
              <a:defRPr sz="3654"/>
            </a:lvl7pPr>
            <a:lvl8pPr marL="7308113" indent="0" algn="ctr">
              <a:buNone/>
              <a:defRPr sz="3654"/>
            </a:lvl8pPr>
            <a:lvl9pPr marL="8352130" indent="0" algn="ctr">
              <a:buNone/>
              <a:defRPr sz="3654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31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18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52" y="7898047"/>
            <a:ext cx="18009335" cy="13178060"/>
          </a:xfrm>
        </p:spPr>
        <p:txBody>
          <a:bodyPr anchor="b"/>
          <a:lstStyle>
            <a:lvl1pPr>
              <a:defRPr sz="13701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4652" y="21200776"/>
            <a:ext cx="18009335" cy="6930031"/>
          </a:xfrm>
        </p:spPr>
        <p:txBody>
          <a:bodyPr/>
          <a:lstStyle>
            <a:lvl1pPr marL="0" indent="0">
              <a:buNone/>
              <a:defRPr sz="5480">
                <a:solidFill>
                  <a:schemeClr val="tx1"/>
                </a:solidFill>
              </a:defRPr>
            </a:lvl1pPr>
            <a:lvl2pPr marL="1044016" indent="0">
              <a:buNone/>
              <a:defRPr sz="4567">
                <a:solidFill>
                  <a:schemeClr val="tx1">
                    <a:tint val="75000"/>
                  </a:schemeClr>
                </a:solidFill>
              </a:defRPr>
            </a:lvl2pPr>
            <a:lvl3pPr marL="2088032" indent="0">
              <a:buNone/>
              <a:defRPr sz="4110">
                <a:solidFill>
                  <a:schemeClr val="tx1">
                    <a:tint val="75000"/>
                  </a:schemeClr>
                </a:solidFill>
              </a:defRPr>
            </a:lvl3pPr>
            <a:lvl4pPr marL="3132049" indent="0">
              <a:buNone/>
              <a:defRPr sz="3654">
                <a:solidFill>
                  <a:schemeClr val="tx1">
                    <a:tint val="75000"/>
                  </a:schemeClr>
                </a:solidFill>
              </a:defRPr>
            </a:lvl4pPr>
            <a:lvl5pPr marL="4176065" indent="0">
              <a:buNone/>
              <a:defRPr sz="3654">
                <a:solidFill>
                  <a:schemeClr val="tx1">
                    <a:tint val="75000"/>
                  </a:schemeClr>
                </a:solidFill>
              </a:defRPr>
            </a:lvl5pPr>
            <a:lvl6pPr marL="5220081" indent="0">
              <a:buNone/>
              <a:defRPr sz="3654">
                <a:solidFill>
                  <a:schemeClr val="tx1">
                    <a:tint val="75000"/>
                  </a:schemeClr>
                </a:solidFill>
              </a:defRPr>
            </a:lvl6pPr>
            <a:lvl7pPr marL="6264097" indent="0">
              <a:buNone/>
              <a:defRPr sz="3654">
                <a:solidFill>
                  <a:schemeClr val="tx1">
                    <a:tint val="75000"/>
                  </a:schemeClr>
                </a:solidFill>
              </a:defRPr>
            </a:lvl7pPr>
            <a:lvl8pPr marL="7308113" indent="0">
              <a:buNone/>
              <a:defRPr sz="3654">
                <a:solidFill>
                  <a:schemeClr val="tx1">
                    <a:tint val="75000"/>
                  </a:schemeClr>
                </a:solidFill>
              </a:defRPr>
            </a:lvl8pPr>
            <a:lvl9pPr marL="8352130" indent="0">
              <a:buNone/>
              <a:defRPr sz="36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2964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527" y="8433373"/>
            <a:ext cx="8874165" cy="2010076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696" y="8433373"/>
            <a:ext cx="8874165" cy="2010076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2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246" y="1686681"/>
            <a:ext cx="18009335" cy="61233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8249" y="7766039"/>
            <a:ext cx="8833381" cy="3806016"/>
          </a:xfrm>
        </p:spPr>
        <p:txBody>
          <a:bodyPr anchor="b"/>
          <a:lstStyle>
            <a:lvl1pPr marL="0" indent="0">
              <a:buNone/>
              <a:defRPr sz="5480" b="1"/>
            </a:lvl1pPr>
            <a:lvl2pPr marL="1044016" indent="0">
              <a:buNone/>
              <a:defRPr sz="4567" b="1"/>
            </a:lvl2pPr>
            <a:lvl3pPr marL="2088032" indent="0">
              <a:buNone/>
              <a:defRPr sz="4110" b="1"/>
            </a:lvl3pPr>
            <a:lvl4pPr marL="3132049" indent="0">
              <a:buNone/>
              <a:defRPr sz="3654" b="1"/>
            </a:lvl4pPr>
            <a:lvl5pPr marL="4176065" indent="0">
              <a:buNone/>
              <a:defRPr sz="3654" b="1"/>
            </a:lvl5pPr>
            <a:lvl6pPr marL="5220081" indent="0">
              <a:buNone/>
              <a:defRPr sz="3654" b="1"/>
            </a:lvl6pPr>
            <a:lvl7pPr marL="6264097" indent="0">
              <a:buNone/>
              <a:defRPr sz="3654" b="1"/>
            </a:lvl7pPr>
            <a:lvl8pPr marL="7308113" indent="0">
              <a:buNone/>
              <a:defRPr sz="3654" b="1"/>
            </a:lvl8pPr>
            <a:lvl9pPr marL="8352130" indent="0">
              <a:buNone/>
              <a:defRPr sz="3654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8249" y="11572055"/>
            <a:ext cx="8833381" cy="1702075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570697" y="7766039"/>
            <a:ext cx="8876885" cy="3806016"/>
          </a:xfrm>
        </p:spPr>
        <p:txBody>
          <a:bodyPr anchor="b"/>
          <a:lstStyle>
            <a:lvl1pPr marL="0" indent="0">
              <a:buNone/>
              <a:defRPr sz="5480" b="1"/>
            </a:lvl1pPr>
            <a:lvl2pPr marL="1044016" indent="0">
              <a:buNone/>
              <a:defRPr sz="4567" b="1"/>
            </a:lvl2pPr>
            <a:lvl3pPr marL="2088032" indent="0">
              <a:buNone/>
              <a:defRPr sz="4110" b="1"/>
            </a:lvl3pPr>
            <a:lvl4pPr marL="3132049" indent="0">
              <a:buNone/>
              <a:defRPr sz="3654" b="1"/>
            </a:lvl4pPr>
            <a:lvl5pPr marL="4176065" indent="0">
              <a:buNone/>
              <a:defRPr sz="3654" b="1"/>
            </a:lvl5pPr>
            <a:lvl6pPr marL="5220081" indent="0">
              <a:buNone/>
              <a:defRPr sz="3654" b="1"/>
            </a:lvl6pPr>
            <a:lvl7pPr marL="6264097" indent="0">
              <a:buNone/>
              <a:defRPr sz="3654" b="1"/>
            </a:lvl7pPr>
            <a:lvl8pPr marL="7308113" indent="0">
              <a:buNone/>
              <a:defRPr sz="3654" b="1"/>
            </a:lvl8pPr>
            <a:lvl9pPr marL="8352130" indent="0">
              <a:buNone/>
              <a:defRPr sz="3654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570697" y="11572055"/>
            <a:ext cx="8876885" cy="1702075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36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79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246" y="2112010"/>
            <a:ext cx="6734469" cy="7392035"/>
          </a:xfrm>
        </p:spPr>
        <p:txBody>
          <a:bodyPr anchor="b"/>
          <a:lstStyle>
            <a:lvl1pPr>
              <a:defRPr sz="730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6885" y="4561362"/>
            <a:ext cx="10570696" cy="22513440"/>
          </a:xfrm>
        </p:spPr>
        <p:txBody>
          <a:bodyPr/>
          <a:lstStyle>
            <a:lvl1pPr>
              <a:defRPr sz="7307"/>
            </a:lvl1pPr>
            <a:lvl2pPr>
              <a:defRPr sz="6394"/>
            </a:lvl2pPr>
            <a:lvl3pPr>
              <a:defRPr sz="5480"/>
            </a:lvl3pPr>
            <a:lvl4pPr>
              <a:defRPr sz="4567"/>
            </a:lvl4pPr>
            <a:lvl5pPr>
              <a:defRPr sz="4567"/>
            </a:lvl5pPr>
            <a:lvl6pPr>
              <a:defRPr sz="4567"/>
            </a:lvl6pPr>
            <a:lvl7pPr>
              <a:defRPr sz="4567"/>
            </a:lvl7pPr>
            <a:lvl8pPr>
              <a:defRPr sz="4567"/>
            </a:lvl8pPr>
            <a:lvl9pPr>
              <a:defRPr sz="4567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8246" y="9504045"/>
            <a:ext cx="6734469" cy="17607419"/>
          </a:xfrm>
        </p:spPr>
        <p:txBody>
          <a:bodyPr/>
          <a:lstStyle>
            <a:lvl1pPr marL="0" indent="0">
              <a:buNone/>
              <a:defRPr sz="3654"/>
            </a:lvl1pPr>
            <a:lvl2pPr marL="1044016" indent="0">
              <a:buNone/>
              <a:defRPr sz="3197"/>
            </a:lvl2pPr>
            <a:lvl3pPr marL="2088032" indent="0">
              <a:buNone/>
              <a:defRPr sz="2740"/>
            </a:lvl3pPr>
            <a:lvl4pPr marL="3132049" indent="0">
              <a:buNone/>
              <a:defRPr sz="2284"/>
            </a:lvl4pPr>
            <a:lvl5pPr marL="4176065" indent="0">
              <a:buNone/>
              <a:defRPr sz="2284"/>
            </a:lvl5pPr>
            <a:lvl6pPr marL="5220081" indent="0">
              <a:buNone/>
              <a:defRPr sz="2284"/>
            </a:lvl6pPr>
            <a:lvl7pPr marL="6264097" indent="0">
              <a:buNone/>
              <a:defRPr sz="2284"/>
            </a:lvl7pPr>
            <a:lvl8pPr marL="7308113" indent="0">
              <a:buNone/>
              <a:defRPr sz="2284"/>
            </a:lvl8pPr>
            <a:lvl9pPr marL="8352130" indent="0">
              <a:buNone/>
              <a:defRPr sz="2284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885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246" y="2112010"/>
            <a:ext cx="6734469" cy="7392035"/>
          </a:xfrm>
        </p:spPr>
        <p:txBody>
          <a:bodyPr anchor="b"/>
          <a:lstStyle>
            <a:lvl1pPr>
              <a:defRPr sz="730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76885" y="4561362"/>
            <a:ext cx="10570696" cy="22513440"/>
          </a:xfrm>
        </p:spPr>
        <p:txBody>
          <a:bodyPr anchor="t"/>
          <a:lstStyle>
            <a:lvl1pPr marL="0" indent="0">
              <a:buNone/>
              <a:defRPr sz="7307"/>
            </a:lvl1pPr>
            <a:lvl2pPr marL="1044016" indent="0">
              <a:buNone/>
              <a:defRPr sz="6394"/>
            </a:lvl2pPr>
            <a:lvl3pPr marL="2088032" indent="0">
              <a:buNone/>
              <a:defRPr sz="5480"/>
            </a:lvl3pPr>
            <a:lvl4pPr marL="3132049" indent="0">
              <a:buNone/>
              <a:defRPr sz="4567"/>
            </a:lvl4pPr>
            <a:lvl5pPr marL="4176065" indent="0">
              <a:buNone/>
              <a:defRPr sz="4567"/>
            </a:lvl5pPr>
            <a:lvl6pPr marL="5220081" indent="0">
              <a:buNone/>
              <a:defRPr sz="4567"/>
            </a:lvl6pPr>
            <a:lvl7pPr marL="6264097" indent="0">
              <a:buNone/>
              <a:defRPr sz="4567"/>
            </a:lvl7pPr>
            <a:lvl8pPr marL="7308113" indent="0">
              <a:buNone/>
              <a:defRPr sz="4567"/>
            </a:lvl8pPr>
            <a:lvl9pPr marL="8352130" indent="0">
              <a:buNone/>
              <a:defRPr sz="4567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8246" y="9504045"/>
            <a:ext cx="6734469" cy="17607419"/>
          </a:xfrm>
        </p:spPr>
        <p:txBody>
          <a:bodyPr/>
          <a:lstStyle>
            <a:lvl1pPr marL="0" indent="0">
              <a:buNone/>
              <a:defRPr sz="3654"/>
            </a:lvl1pPr>
            <a:lvl2pPr marL="1044016" indent="0">
              <a:buNone/>
              <a:defRPr sz="3197"/>
            </a:lvl2pPr>
            <a:lvl3pPr marL="2088032" indent="0">
              <a:buNone/>
              <a:defRPr sz="2740"/>
            </a:lvl3pPr>
            <a:lvl4pPr marL="3132049" indent="0">
              <a:buNone/>
              <a:defRPr sz="2284"/>
            </a:lvl4pPr>
            <a:lvl5pPr marL="4176065" indent="0">
              <a:buNone/>
              <a:defRPr sz="2284"/>
            </a:lvl5pPr>
            <a:lvl6pPr marL="5220081" indent="0">
              <a:buNone/>
              <a:defRPr sz="2284"/>
            </a:lvl6pPr>
            <a:lvl7pPr marL="6264097" indent="0">
              <a:buNone/>
              <a:defRPr sz="2284"/>
            </a:lvl7pPr>
            <a:lvl8pPr marL="7308113" indent="0">
              <a:buNone/>
              <a:defRPr sz="2284"/>
            </a:lvl8pPr>
            <a:lvl9pPr marL="8352130" indent="0">
              <a:buNone/>
              <a:defRPr sz="2284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431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191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942529" y="1686675"/>
            <a:ext cx="4502334" cy="2684746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5528" y="1686675"/>
            <a:ext cx="13245996" cy="2684746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167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35527" y="1686681"/>
            <a:ext cx="18009335" cy="6123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5527" y="8433373"/>
            <a:ext cx="18009335" cy="20100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35527" y="29362812"/>
            <a:ext cx="4698087" cy="1686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69FF0-EDFD-4FF8-AFC5-96F3EF7E5A63}" type="datetimeFigureOut">
              <a:rPr lang="ko-KR" altLang="en-US" smtClean="0"/>
              <a:t>2018-02-26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16629" y="29362812"/>
            <a:ext cx="7047131" cy="1686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746774" y="29362812"/>
            <a:ext cx="4698087" cy="1686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DF69D-F8B2-46CD-8399-0ED29C5EA1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662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088032" rtl="0" eaLnBrk="1" latinLnBrk="1" hangingPunct="1">
        <a:lnSpc>
          <a:spcPct val="90000"/>
        </a:lnSpc>
        <a:spcBef>
          <a:spcPct val="0"/>
        </a:spcBef>
        <a:buNone/>
        <a:defRPr sz="100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2008" indent="-522008" algn="l" defTabSz="2088032" rtl="0" eaLnBrk="1" latinLnBrk="1" hangingPunct="1">
        <a:lnSpc>
          <a:spcPct val="90000"/>
        </a:lnSpc>
        <a:spcBef>
          <a:spcPts val="2284"/>
        </a:spcBef>
        <a:buFont typeface="Arial" panose="020B0604020202020204" pitchFamily="34" charset="0"/>
        <a:buChar char="•"/>
        <a:defRPr sz="6394" kern="1200">
          <a:solidFill>
            <a:schemeClr val="tx1"/>
          </a:solidFill>
          <a:latin typeface="+mn-lt"/>
          <a:ea typeface="+mn-ea"/>
          <a:cs typeface="+mn-cs"/>
        </a:defRPr>
      </a:lvl1pPr>
      <a:lvl2pPr marL="1566024" indent="-522008" algn="l" defTabSz="2088032" rtl="0" eaLnBrk="1" latinLnBrk="1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sz="5480" kern="1200">
          <a:solidFill>
            <a:schemeClr val="tx1"/>
          </a:solidFill>
          <a:latin typeface="+mn-lt"/>
          <a:ea typeface="+mn-ea"/>
          <a:cs typeface="+mn-cs"/>
        </a:defRPr>
      </a:lvl2pPr>
      <a:lvl3pPr marL="2610041" indent="-522008" algn="l" defTabSz="2088032" rtl="0" eaLnBrk="1" latinLnBrk="1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sz="4567" kern="1200">
          <a:solidFill>
            <a:schemeClr val="tx1"/>
          </a:solidFill>
          <a:latin typeface="+mn-lt"/>
          <a:ea typeface="+mn-ea"/>
          <a:cs typeface="+mn-cs"/>
        </a:defRPr>
      </a:lvl3pPr>
      <a:lvl4pPr marL="3654057" indent="-522008" algn="l" defTabSz="2088032" rtl="0" eaLnBrk="1" latinLnBrk="1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sz="4110" kern="1200">
          <a:solidFill>
            <a:schemeClr val="tx1"/>
          </a:solidFill>
          <a:latin typeface="+mn-lt"/>
          <a:ea typeface="+mn-ea"/>
          <a:cs typeface="+mn-cs"/>
        </a:defRPr>
      </a:lvl4pPr>
      <a:lvl5pPr marL="4698073" indent="-522008" algn="l" defTabSz="2088032" rtl="0" eaLnBrk="1" latinLnBrk="1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sz="4110" kern="1200">
          <a:solidFill>
            <a:schemeClr val="tx1"/>
          </a:solidFill>
          <a:latin typeface="+mn-lt"/>
          <a:ea typeface="+mn-ea"/>
          <a:cs typeface="+mn-cs"/>
        </a:defRPr>
      </a:lvl5pPr>
      <a:lvl6pPr marL="5742089" indent="-522008" algn="l" defTabSz="2088032" rtl="0" eaLnBrk="1" latinLnBrk="1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sz="4110" kern="1200">
          <a:solidFill>
            <a:schemeClr val="tx1"/>
          </a:solidFill>
          <a:latin typeface="+mn-lt"/>
          <a:ea typeface="+mn-ea"/>
          <a:cs typeface="+mn-cs"/>
        </a:defRPr>
      </a:lvl6pPr>
      <a:lvl7pPr marL="6786105" indent="-522008" algn="l" defTabSz="2088032" rtl="0" eaLnBrk="1" latinLnBrk="1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sz="4110" kern="1200">
          <a:solidFill>
            <a:schemeClr val="tx1"/>
          </a:solidFill>
          <a:latin typeface="+mn-lt"/>
          <a:ea typeface="+mn-ea"/>
          <a:cs typeface="+mn-cs"/>
        </a:defRPr>
      </a:lvl7pPr>
      <a:lvl8pPr marL="7830122" indent="-522008" algn="l" defTabSz="2088032" rtl="0" eaLnBrk="1" latinLnBrk="1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sz="4110" kern="1200">
          <a:solidFill>
            <a:schemeClr val="tx1"/>
          </a:solidFill>
          <a:latin typeface="+mn-lt"/>
          <a:ea typeface="+mn-ea"/>
          <a:cs typeface="+mn-cs"/>
        </a:defRPr>
      </a:lvl8pPr>
      <a:lvl9pPr marL="8874138" indent="-522008" algn="l" defTabSz="2088032" rtl="0" eaLnBrk="1" latinLnBrk="1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sz="41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88032" rtl="0" eaLnBrk="1" latinLnBrk="1" hangingPunct="1">
        <a:defRPr sz="4110" kern="1200">
          <a:solidFill>
            <a:schemeClr val="tx1"/>
          </a:solidFill>
          <a:latin typeface="+mn-lt"/>
          <a:ea typeface="+mn-ea"/>
          <a:cs typeface="+mn-cs"/>
        </a:defRPr>
      </a:lvl1pPr>
      <a:lvl2pPr marL="1044016" algn="l" defTabSz="2088032" rtl="0" eaLnBrk="1" latinLnBrk="1" hangingPunct="1">
        <a:defRPr sz="4110" kern="1200">
          <a:solidFill>
            <a:schemeClr val="tx1"/>
          </a:solidFill>
          <a:latin typeface="+mn-lt"/>
          <a:ea typeface="+mn-ea"/>
          <a:cs typeface="+mn-cs"/>
        </a:defRPr>
      </a:lvl2pPr>
      <a:lvl3pPr marL="2088032" algn="l" defTabSz="2088032" rtl="0" eaLnBrk="1" latinLnBrk="1" hangingPunct="1">
        <a:defRPr sz="4110" kern="1200">
          <a:solidFill>
            <a:schemeClr val="tx1"/>
          </a:solidFill>
          <a:latin typeface="+mn-lt"/>
          <a:ea typeface="+mn-ea"/>
          <a:cs typeface="+mn-cs"/>
        </a:defRPr>
      </a:lvl3pPr>
      <a:lvl4pPr marL="3132049" algn="l" defTabSz="2088032" rtl="0" eaLnBrk="1" latinLnBrk="1" hangingPunct="1">
        <a:defRPr sz="4110" kern="1200">
          <a:solidFill>
            <a:schemeClr val="tx1"/>
          </a:solidFill>
          <a:latin typeface="+mn-lt"/>
          <a:ea typeface="+mn-ea"/>
          <a:cs typeface="+mn-cs"/>
        </a:defRPr>
      </a:lvl4pPr>
      <a:lvl5pPr marL="4176065" algn="l" defTabSz="2088032" rtl="0" eaLnBrk="1" latinLnBrk="1" hangingPunct="1">
        <a:defRPr sz="4110" kern="1200">
          <a:solidFill>
            <a:schemeClr val="tx1"/>
          </a:solidFill>
          <a:latin typeface="+mn-lt"/>
          <a:ea typeface="+mn-ea"/>
          <a:cs typeface="+mn-cs"/>
        </a:defRPr>
      </a:lvl5pPr>
      <a:lvl6pPr marL="5220081" algn="l" defTabSz="2088032" rtl="0" eaLnBrk="1" latinLnBrk="1" hangingPunct="1">
        <a:defRPr sz="4110" kern="1200">
          <a:solidFill>
            <a:schemeClr val="tx1"/>
          </a:solidFill>
          <a:latin typeface="+mn-lt"/>
          <a:ea typeface="+mn-ea"/>
          <a:cs typeface="+mn-cs"/>
        </a:defRPr>
      </a:lvl6pPr>
      <a:lvl7pPr marL="6264097" algn="l" defTabSz="2088032" rtl="0" eaLnBrk="1" latinLnBrk="1" hangingPunct="1">
        <a:defRPr sz="4110" kern="1200">
          <a:solidFill>
            <a:schemeClr val="tx1"/>
          </a:solidFill>
          <a:latin typeface="+mn-lt"/>
          <a:ea typeface="+mn-ea"/>
          <a:cs typeface="+mn-cs"/>
        </a:defRPr>
      </a:lvl7pPr>
      <a:lvl8pPr marL="7308113" algn="l" defTabSz="2088032" rtl="0" eaLnBrk="1" latinLnBrk="1" hangingPunct="1">
        <a:defRPr sz="4110" kern="1200">
          <a:solidFill>
            <a:schemeClr val="tx1"/>
          </a:solidFill>
          <a:latin typeface="+mn-lt"/>
          <a:ea typeface="+mn-ea"/>
          <a:cs typeface="+mn-cs"/>
        </a:defRPr>
      </a:lvl8pPr>
      <a:lvl9pPr marL="8352130" algn="l" defTabSz="2088032" rtl="0" eaLnBrk="1" latinLnBrk="1" hangingPunct="1">
        <a:defRPr sz="41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jpeg"/><Relationship Id="rId3" Type="http://schemas.openxmlformats.org/officeDocument/2006/relationships/image" Target="../media/image2.png"/><Relationship Id="rId21" Type="http://schemas.openxmlformats.org/officeDocument/2006/relationships/image" Target="../media/image20.jp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emf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http://ncc.phinf.naver.net/20141008_240/14127313140923YhjW_JPEG/003.jpg?type=w646">
            <a:extLst>
              <a:ext uri="{FF2B5EF4-FFF2-40B4-BE49-F238E27FC236}">
                <a16:creationId xmlns:a16="http://schemas.microsoft.com/office/drawing/2014/main" xmlns="" id="{57B3FB6B-2B6C-4297-8FC9-E79C25072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406" y="7509457"/>
            <a:ext cx="2707346" cy="152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1500" y="381000"/>
            <a:ext cx="19964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dirty="0" smtClean="0"/>
              <a:t>지역 사회 연계 도시재생을 위한 인문 발굴 </a:t>
            </a:r>
            <a:endParaRPr lang="en-US" altLang="ko-KR" sz="3000" dirty="0" smtClean="0"/>
          </a:p>
          <a:p>
            <a:pPr algn="ctr"/>
            <a:endParaRPr lang="en-US" altLang="ko-KR" sz="3000" dirty="0" smtClean="0"/>
          </a:p>
          <a:p>
            <a:pPr algn="ctr"/>
            <a:r>
              <a:rPr lang="en-US" altLang="ko-KR" sz="5000" dirty="0" smtClean="0"/>
              <a:t>3D Maker’s </a:t>
            </a:r>
            <a:r>
              <a:rPr lang="ko-KR" altLang="en-US" sz="5000" dirty="0" smtClean="0"/>
              <a:t>고등학교 동아리 양성 교육</a:t>
            </a:r>
            <a:endParaRPr lang="ko-KR" altLang="en-US" sz="50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11" y="4571543"/>
            <a:ext cx="3040890" cy="202726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730" y="4574893"/>
            <a:ext cx="2624742" cy="2024528"/>
          </a:xfrm>
          <a:prstGeom prst="rect">
            <a:avLst/>
          </a:prstGeom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1236072" y="3377357"/>
            <a:ext cx="7772400" cy="4308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5000" b="1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3D</a:t>
            </a:r>
          </a:p>
          <a:p>
            <a:pPr algn="ctr"/>
            <a:r>
              <a:rPr lang="en-US" altLang="ko-KR" sz="15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(</a:t>
            </a:r>
            <a:r>
              <a:rPr lang="ko-KR" altLang="en-US" sz="15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입체</a:t>
            </a:r>
            <a:r>
              <a:rPr lang="en-US" altLang="ko-KR" sz="15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)</a:t>
            </a:r>
          </a:p>
          <a:p>
            <a:pPr algn="ctr"/>
            <a:r>
              <a:rPr lang="en-US" altLang="ko-KR" sz="3000" b="1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+</a:t>
            </a:r>
          </a:p>
          <a:p>
            <a:pPr algn="ctr"/>
            <a:r>
              <a:rPr lang="en-US" altLang="ko-KR" sz="5000" b="1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Printer</a:t>
            </a:r>
          </a:p>
          <a:p>
            <a:pPr algn="ctr"/>
            <a:r>
              <a:rPr lang="en-US" altLang="ko-KR" sz="15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(</a:t>
            </a:r>
            <a:r>
              <a:rPr lang="ko-KR" altLang="en-US" sz="15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출력장치</a:t>
            </a:r>
            <a:r>
              <a:rPr lang="en-US" altLang="ko-KR" sz="15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)</a:t>
            </a:r>
            <a:endParaRPr lang="ko-KR" altLang="en-US" sz="1500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0" name="내용 개체 틀 2"/>
          <p:cNvSpPr txBox="1">
            <a:spLocks/>
          </p:cNvSpPr>
          <p:nvPr/>
        </p:nvSpPr>
        <p:spPr>
          <a:xfrm>
            <a:off x="771945" y="2853548"/>
            <a:ext cx="7886700" cy="10507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3D </a:t>
            </a:r>
            <a:r>
              <a:rPr lang="ko-KR" altLang="en-US" sz="25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프린팅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이란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3D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디자인 된 정보를 입력 받아 입체적인 형태로 출력하는 장치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내용 개체 틀 2"/>
          <p:cNvSpPr txBox="1">
            <a:spLocks/>
          </p:cNvSpPr>
          <p:nvPr/>
        </p:nvSpPr>
        <p:spPr>
          <a:xfrm>
            <a:off x="688918" y="7622663"/>
            <a:ext cx="7886700" cy="13381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25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메이커스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란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스스로 필요한 것을 만드는 사람들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xmlns="" id="{09AAA9D5-A961-4729-BF25-0692692FD569}"/>
              </a:ext>
            </a:extLst>
          </p:cNvPr>
          <p:cNvSpPr txBox="1">
            <a:spLocks/>
          </p:cNvSpPr>
          <p:nvPr/>
        </p:nvSpPr>
        <p:spPr>
          <a:xfrm>
            <a:off x="688918" y="8734390"/>
            <a:ext cx="7886700" cy="26199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메이커 운동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(Maker Movement)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이란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스스로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필요한 것을 만드는 사람들 → 오픈소스 제조업 운동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만드는 법을 공유하고 발전시키는 운동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개별적인 취미부터 산업 영역에까지 이어지는 흐름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9B95C03-BB5F-48BF-BE7F-EF5501382C3E}"/>
              </a:ext>
            </a:extLst>
          </p:cNvPr>
          <p:cNvSpPr txBox="1"/>
          <p:nvPr/>
        </p:nvSpPr>
        <p:spPr>
          <a:xfrm>
            <a:off x="4086154" y="12925075"/>
            <a:ext cx="257955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/>
              <a:t>메이커끼리의</a:t>
            </a:r>
            <a:r>
              <a:rPr lang="ko-KR" altLang="en-US" sz="1500" dirty="0"/>
              <a:t> 제조방식 공유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C33B4D1-C35F-4446-8BDE-5656F60DE05C}"/>
              </a:ext>
            </a:extLst>
          </p:cNvPr>
          <p:cNvSpPr txBox="1"/>
          <p:nvPr/>
        </p:nvSpPr>
        <p:spPr>
          <a:xfrm>
            <a:off x="1344105" y="12925075"/>
            <a:ext cx="20024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/>
              <a:t>각기 개별적인 메이커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688EE34-0090-41EE-A960-14683A0D34B2}"/>
              </a:ext>
            </a:extLst>
          </p:cNvPr>
          <p:cNvSpPr txBox="1"/>
          <p:nvPr/>
        </p:nvSpPr>
        <p:spPr>
          <a:xfrm>
            <a:off x="7575106" y="12925075"/>
            <a:ext cx="223811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/>
              <a:t>협업 및 메이커 네트워킹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D165D5C-1682-4BB9-935C-A8C6BCACC84C}"/>
              </a:ext>
            </a:extLst>
          </p:cNvPr>
          <p:cNvSpPr txBox="1"/>
          <p:nvPr/>
        </p:nvSpPr>
        <p:spPr>
          <a:xfrm>
            <a:off x="7981470" y="13278113"/>
            <a:ext cx="142539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/>
              <a:t>관련 기업 연계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xmlns="" id="{76E5997C-ACCD-4FEB-B78F-92A548744EC0}"/>
              </a:ext>
            </a:extLst>
          </p:cNvPr>
          <p:cNvGrpSpPr/>
          <p:nvPr/>
        </p:nvGrpSpPr>
        <p:grpSpPr>
          <a:xfrm>
            <a:off x="1127934" y="10558492"/>
            <a:ext cx="8896085" cy="2335721"/>
            <a:chOff x="679738" y="3023687"/>
            <a:chExt cx="7597909" cy="1994877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xmlns="" id="{04A913DC-21C2-43A0-97C0-CDC6165E253C}"/>
                </a:ext>
              </a:extLst>
            </p:cNvPr>
            <p:cNvGrpSpPr/>
            <p:nvPr/>
          </p:nvGrpSpPr>
          <p:grpSpPr>
            <a:xfrm>
              <a:off x="679738" y="3327315"/>
              <a:ext cx="1823112" cy="1487392"/>
              <a:chOff x="857868" y="4080801"/>
              <a:chExt cx="1823112" cy="1487392"/>
            </a:xfrm>
          </p:grpSpPr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xmlns="" id="{FAF6CD38-CA6B-435A-B7AE-AE68AC4F6E59}"/>
                  </a:ext>
                </a:extLst>
              </p:cNvPr>
              <p:cNvSpPr/>
              <p:nvPr/>
            </p:nvSpPr>
            <p:spPr>
              <a:xfrm>
                <a:off x="1427883" y="4080801"/>
                <a:ext cx="724646" cy="72464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 dirty="0"/>
                  <a:t>Maker</a:t>
                </a:r>
                <a:endParaRPr lang="ko-KR" altLang="en-US" sz="900" dirty="0"/>
              </a:p>
            </p:txBody>
          </p:sp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xmlns="" id="{B97ADE58-2B56-4F32-9AB3-2EA06F8AD47C}"/>
                  </a:ext>
                </a:extLst>
              </p:cNvPr>
              <p:cNvSpPr/>
              <p:nvPr/>
            </p:nvSpPr>
            <p:spPr>
              <a:xfrm>
                <a:off x="857868" y="4843547"/>
                <a:ext cx="724646" cy="724646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 dirty="0"/>
                  <a:t>Maker</a:t>
                </a:r>
                <a:endParaRPr lang="ko-KR" altLang="en-US" sz="900" dirty="0"/>
              </a:p>
            </p:txBody>
          </p:sp>
          <p:sp>
            <p:nvSpPr>
              <p:cNvPr id="52" name="타원 51">
                <a:extLst>
                  <a:ext uri="{FF2B5EF4-FFF2-40B4-BE49-F238E27FC236}">
                    <a16:creationId xmlns:a16="http://schemas.microsoft.com/office/drawing/2014/main" xmlns="" id="{D6778356-5516-49C8-8A96-160ED5BCA56F}"/>
                  </a:ext>
                </a:extLst>
              </p:cNvPr>
              <p:cNvSpPr/>
              <p:nvPr/>
            </p:nvSpPr>
            <p:spPr>
              <a:xfrm>
                <a:off x="1956334" y="4843547"/>
                <a:ext cx="724646" cy="724646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 dirty="0"/>
                  <a:t>Maker</a:t>
                </a:r>
                <a:endParaRPr lang="ko-KR" altLang="en-US" sz="900" dirty="0"/>
              </a:p>
            </p:txBody>
          </p:sp>
        </p:grpSp>
        <p:sp>
          <p:nvSpPr>
            <p:cNvPr id="21" name="화살표: 오른쪽 17">
              <a:extLst>
                <a:ext uri="{FF2B5EF4-FFF2-40B4-BE49-F238E27FC236}">
                  <a16:creationId xmlns:a16="http://schemas.microsoft.com/office/drawing/2014/main" xmlns="" id="{1E239E0F-B8AC-47A4-8F9B-19596D859C3A}"/>
                </a:ext>
              </a:extLst>
            </p:cNvPr>
            <p:cNvSpPr/>
            <p:nvPr/>
          </p:nvSpPr>
          <p:spPr>
            <a:xfrm>
              <a:off x="2841172" y="3781797"/>
              <a:ext cx="326572" cy="540328"/>
            </a:xfrm>
            <a:prstGeom prst="rightArrow">
              <a:avLst>
                <a:gd name="adj1" fmla="val 50000"/>
                <a:gd name="adj2" fmla="val 7181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화살표: 오른쪽 21">
              <a:extLst>
                <a:ext uri="{FF2B5EF4-FFF2-40B4-BE49-F238E27FC236}">
                  <a16:creationId xmlns:a16="http://schemas.microsoft.com/office/drawing/2014/main" xmlns="" id="{144A927E-1866-4E8D-84B2-484F7E0F0C29}"/>
                </a:ext>
              </a:extLst>
            </p:cNvPr>
            <p:cNvSpPr/>
            <p:nvPr/>
          </p:nvSpPr>
          <p:spPr>
            <a:xfrm>
              <a:off x="5605154" y="3781797"/>
              <a:ext cx="326572" cy="540328"/>
            </a:xfrm>
            <a:prstGeom prst="rightArrow">
              <a:avLst>
                <a:gd name="adj1" fmla="val 50000"/>
                <a:gd name="adj2" fmla="val 7181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xmlns="" id="{E24BBC0D-BF83-46CA-9BF4-F7F27265213E}"/>
                </a:ext>
              </a:extLst>
            </p:cNvPr>
            <p:cNvGrpSpPr/>
            <p:nvPr/>
          </p:nvGrpSpPr>
          <p:grpSpPr>
            <a:xfrm>
              <a:off x="3464502" y="3327315"/>
              <a:ext cx="1823112" cy="1487392"/>
              <a:chOff x="3642632" y="4080801"/>
              <a:chExt cx="1823112" cy="1487392"/>
            </a:xfrm>
          </p:grpSpPr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xmlns="" id="{28E62334-FB89-4DE2-86E0-F07CCD511965}"/>
                  </a:ext>
                </a:extLst>
              </p:cNvPr>
              <p:cNvSpPr/>
              <p:nvPr/>
            </p:nvSpPr>
            <p:spPr>
              <a:xfrm>
                <a:off x="4212647" y="4080801"/>
                <a:ext cx="724646" cy="72464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 dirty="0"/>
                  <a:t>Maker</a:t>
                </a:r>
                <a:endParaRPr lang="ko-KR" altLang="en-US" sz="900" dirty="0"/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xmlns="" id="{2BA60085-D162-4EDC-B674-E5BD6DA7CC93}"/>
                  </a:ext>
                </a:extLst>
              </p:cNvPr>
              <p:cNvSpPr/>
              <p:nvPr/>
            </p:nvSpPr>
            <p:spPr>
              <a:xfrm>
                <a:off x="3642632" y="4843547"/>
                <a:ext cx="724646" cy="724646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 dirty="0"/>
                  <a:t>Maker</a:t>
                </a:r>
                <a:endParaRPr lang="ko-KR" altLang="en-US" sz="900" dirty="0"/>
              </a:p>
            </p:txBody>
          </p:sp>
          <p:sp>
            <p:nvSpPr>
              <p:cNvPr id="43" name="타원 42">
                <a:extLst>
                  <a:ext uri="{FF2B5EF4-FFF2-40B4-BE49-F238E27FC236}">
                    <a16:creationId xmlns:a16="http://schemas.microsoft.com/office/drawing/2014/main" xmlns="" id="{0FFE5FCF-16E6-4A21-86D7-5DAC7D77902E}"/>
                  </a:ext>
                </a:extLst>
              </p:cNvPr>
              <p:cNvSpPr/>
              <p:nvPr/>
            </p:nvSpPr>
            <p:spPr>
              <a:xfrm>
                <a:off x="4741098" y="4843547"/>
                <a:ext cx="724646" cy="724646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 dirty="0"/>
                  <a:t>Maker</a:t>
                </a:r>
                <a:endParaRPr lang="ko-KR" altLang="en-US" sz="900" dirty="0"/>
              </a:p>
            </p:txBody>
          </p:sp>
          <p:cxnSp>
            <p:nvCxnSpPr>
              <p:cNvPr id="44" name="직선 화살표 연결선 43">
                <a:extLst>
                  <a:ext uri="{FF2B5EF4-FFF2-40B4-BE49-F238E27FC236}">
                    <a16:creationId xmlns:a16="http://schemas.microsoft.com/office/drawing/2014/main" xmlns="" id="{BD0B82B2-AB9E-4021-9C77-9C00937C6E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4791" y="4699325"/>
                <a:ext cx="135712" cy="14414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화살표 연결선 44">
                <a:extLst>
                  <a:ext uri="{FF2B5EF4-FFF2-40B4-BE49-F238E27FC236}">
                    <a16:creationId xmlns:a16="http://schemas.microsoft.com/office/drawing/2014/main" xmlns="" id="{25D0B19A-FD90-4D16-B8E9-9D2E8A9FB924}"/>
                  </a:ext>
                </a:extLst>
              </p:cNvPr>
              <p:cNvCxnSpPr>
                <a:cxnSpLocks/>
                <a:endCxn id="41" idx="5"/>
              </p:cNvCxnSpPr>
              <p:nvPr/>
            </p:nvCxnSpPr>
            <p:spPr>
              <a:xfrm flipH="1" flipV="1">
                <a:off x="4831171" y="4699325"/>
                <a:ext cx="106122" cy="14422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화살표 연결선 45">
                <a:extLst>
                  <a:ext uri="{FF2B5EF4-FFF2-40B4-BE49-F238E27FC236}">
                    <a16:creationId xmlns:a16="http://schemas.microsoft.com/office/drawing/2014/main" xmlns="" id="{0CDD484F-D78B-4BE1-B2B5-E22F6540CB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23558" y="5205870"/>
                <a:ext cx="2612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화살표 연결선 46">
                <a:extLst>
                  <a:ext uri="{FF2B5EF4-FFF2-40B4-BE49-F238E27FC236}">
                    <a16:creationId xmlns:a16="http://schemas.microsoft.com/office/drawing/2014/main" xmlns="" id="{29A18683-0704-4161-87FB-99B597E7C6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91865" y="4744827"/>
                <a:ext cx="128286" cy="13625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화살표 연결선 47">
                <a:extLst>
                  <a:ext uri="{FF2B5EF4-FFF2-40B4-BE49-F238E27FC236}">
                    <a16:creationId xmlns:a16="http://schemas.microsoft.com/office/drawing/2014/main" xmlns="" id="{7C5DB7AF-4837-42D8-8C26-D1EA74CF48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82662" y="4740845"/>
                <a:ext cx="106122" cy="14422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화살표 연결선 48">
                <a:extLst>
                  <a:ext uri="{FF2B5EF4-FFF2-40B4-BE49-F238E27FC236}">
                    <a16:creationId xmlns:a16="http://schemas.microsoft.com/office/drawing/2014/main" xmlns="" id="{0E34EB66-59BC-498D-9EAE-DC9E3406A4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11682" y="5288997"/>
                <a:ext cx="2612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xmlns="" id="{E407F353-C84A-4674-BF41-95BC6B26DA15}"/>
                </a:ext>
              </a:extLst>
            </p:cNvPr>
            <p:cNvGrpSpPr/>
            <p:nvPr/>
          </p:nvGrpSpPr>
          <p:grpSpPr>
            <a:xfrm>
              <a:off x="6040878" y="3023687"/>
              <a:ext cx="2236769" cy="1994877"/>
              <a:chOff x="5786966" y="3090683"/>
              <a:chExt cx="3081569" cy="2748318"/>
            </a:xfrm>
          </p:grpSpPr>
          <p:sp>
            <p:nvSpPr>
              <p:cNvPr id="28" name="타원 27">
                <a:extLst>
                  <a:ext uri="{FF2B5EF4-FFF2-40B4-BE49-F238E27FC236}">
                    <a16:creationId xmlns:a16="http://schemas.microsoft.com/office/drawing/2014/main" xmlns="" id="{A61057A0-1F80-4919-A696-ABEACA52741A}"/>
                  </a:ext>
                </a:extLst>
              </p:cNvPr>
              <p:cNvSpPr/>
              <p:nvPr/>
            </p:nvSpPr>
            <p:spPr>
              <a:xfrm>
                <a:off x="6997411" y="3424447"/>
                <a:ext cx="724646" cy="72464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00" dirty="0"/>
                  <a:t>Maker</a:t>
                </a:r>
                <a:endParaRPr lang="ko-KR" altLang="en-US" sz="500" dirty="0"/>
              </a:p>
            </p:txBody>
          </p:sp>
          <p:sp>
            <p:nvSpPr>
              <p:cNvPr id="29" name="타원 28">
                <a:extLst>
                  <a:ext uri="{FF2B5EF4-FFF2-40B4-BE49-F238E27FC236}">
                    <a16:creationId xmlns:a16="http://schemas.microsoft.com/office/drawing/2014/main" xmlns="" id="{94F93909-6361-4625-A0EC-32B6E526F8E6}"/>
                  </a:ext>
                </a:extLst>
              </p:cNvPr>
              <p:cNvSpPr/>
              <p:nvPr/>
            </p:nvSpPr>
            <p:spPr>
              <a:xfrm>
                <a:off x="6427396" y="4187193"/>
                <a:ext cx="724646" cy="724646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00" dirty="0"/>
                  <a:t>Maker</a:t>
                </a:r>
                <a:endParaRPr lang="ko-KR" altLang="en-US" sz="500" dirty="0"/>
              </a:p>
            </p:txBody>
          </p:sp>
          <p:sp>
            <p:nvSpPr>
              <p:cNvPr id="30" name="타원 29">
                <a:extLst>
                  <a:ext uri="{FF2B5EF4-FFF2-40B4-BE49-F238E27FC236}">
                    <a16:creationId xmlns:a16="http://schemas.microsoft.com/office/drawing/2014/main" xmlns="" id="{E290A40E-4862-4921-8709-1F076CCA1A96}"/>
                  </a:ext>
                </a:extLst>
              </p:cNvPr>
              <p:cNvSpPr/>
              <p:nvPr/>
            </p:nvSpPr>
            <p:spPr>
              <a:xfrm>
                <a:off x="7525862" y="4187193"/>
                <a:ext cx="724646" cy="724646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00" dirty="0"/>
                  <a:t>Maker</a:t>
                </a:r>
                <a:endParaRPr lang="ko-KR" altLang="en-US" sz="500" dirty="0"/>
              </a:p>
            </p:txBody>
          </p:sp>
          <p:sp>
            <p:nvSpPr>
              <p:cNvPr id="31" name="자유형: 도형 42">
                <a:extLst>
                  <a:ext uri="{FF2B5EF4-FFF2-40B4-BE49-F238E27FC236}">
                    <a16:creationId xmlns:a16="http://schemas.microsoft.com/office/drawing/2014/main" xmlns="" id="{16D2F80E-CAF7-4658-9548-2835D88075BD}"/>
                  </a:ext>
                </a:extLst>
              </p:cNvPr>
              <p:cNvSpPr/>
              <p:nvPr/>
            </p:nvSpPr>
            <p:spPr>
              <a:xfrm rot="21368255">
                <a:off x="6308655" y="3337577"/>
                <a:ext cx="2102158" cy="1699078"/>
              </a:xfrm>
              <a:custGeom>
                <a:avLst/>
                <a:gdLst>
                  <a:gd name="connsiteX0" fmla="*/ 636926 w 2270001"/>
                  <a:gd name="connsiteY0" fmla="*/ 172193 h 1834738"/>
                  <a:gd name="connsiteX1" fmla="*/ 625051 w 2270001"/>
                  <a:gd name="connsiteY1" fmla="*/ 201881 h 1834738"/>
                  <a:gd name="connsiteX2" fmla="*/ 619113 w 2270001"/>
                  <a:gd name="connsiteY2" fmla="*/ 219694 h 1834738"/>
                  <a:gd name="connsiteX3" fmla="*/ 607238 w 2270001"/>
                  <a:gd name="connsiteY3" fmla="*/ 243445 h 1834738"/>
                  <a:gd name="connsiteX4" fmla="*/ 601300 w 2270001"/>
                  <a:gd name="connsiteY4" fmla="*/ 261258 h 1834738"/>
                  <a:gd name="connsiteX5" fmla="*/ 589425 w 2270001"/>
                  <a:gd name="connsiteY5" fmla="*/ 279071 h 1834738"/>
                  <a:gd name="connsiteX6" fmla="*/ 571612 w 2270001"/>
                  <a:gd name="connsiteY6" fmla="*/ 332510 h 1834738"/>
                  <a:gd name="connsiteX7" fmla="*/ 565674 w 2270001"/>
                  <a:gd name="connsiteY7" fmla="*/ 350323 h 1834738"/>
                  <a:gd name="connsiteX8" fmla="*/ 553799 w 2270001"/>
                  <a:gd name="connsiteY8" fmla="*/ 469076 h 1834738"/>
                  <a:gd name="connsiteX9" fmla="*/ 541923 w 2270001"/>
                  <a:gd name="connsiteY9" fmla="*/ 486889 h 1834738"/>
                  <a:gd name="connsiteX10" fmla="*/ 506297 w 2270001"/>
                  <a:gd name="connsiteY10" fmla="*/ 522515 h 1834738"/>
                  <a:gd name="connsiteX11" fmla="*/ 476609 w 2270001"/>
                  <a:gd name="connsiteY11" fmla="*/ 558141 h 1834738"/>
                  <a:gd name="connsiteX12" fmla="*/ 452858 w 2270001"/>
                  <a:gd name="connsiteY12" fmla="*/ 593767 h 1834738"/>
                  <a:gd name="connsiteX13" fmla="*/ 440983 w 2270001"/>
                  <a:gd name="connsiteY13" fmla="*/ 611580 h 1834738"/>
                  <a:gd name="connsiteX14" fmla="*/ 423170 w 2270001"/>
                  <a:gd name="connsiteY14" fmla="*/ 623455 h 1834738"/>
                  <a:gd name="connsiteX15" fmla="*/ 399419 w 2270001"/>
                  <a:gd name="connsiteY15" fmla="*/ 653143 h 1834738"/>
                  <a:gd name="connsiteX16" fmla="*/ 381606 w 2270001"/>
                  <a:gd name="connsiteY16" fmla="*/ 665019 h 1834738"/>
                  <a:gd name="connsiteX17" fmla="*/ 363794 w 2270001"/>
                  <a:gd name="connsiteY17" fmla="*/ 682832 h 1834738"/>
                  <a:gd name="connsiteX18" fmla="*/ 345981 w 2270001"/>
                  <a:gd name="connsiteY18" fmla="*/ 694707 h 1834738"/>
                  <a:gd name="connsiteX19" fmla="*/ 304417 w 2270001"/>
                  <a:gd name="connsiteY19" fmla="*/ 730333 h 1834738"/>
                  <a:gd name="connsiteX20" fmla="*/ 274729 w 2270001"/>
                  <a:gd name="connsiteY20" fmla="*/ 754084 h 1834738"/>
                  <a:gd name="connsiteX21" fmla="*/ 262853 w 2270001"/>
                  <a:gd name="connsiteY21" fmla="*/ 765959 h 1834738"/>
                  <a:gd name="connsiteX22" fmla="*/ 239103 w 2270001"/>
                  <a:gd name="connsiteY22" fmla="*/ 783772 h 1834738"/>
                  <a:gd name="connsiteX23" fmla="*/ 209414 w 2270001"/>
                  <a:gd name="connsiteY23" fmla="*/ 813460 h 1834738"/>
                  <a:gd name="connsiteX24" fmla="*/ 197539 w 2270001"/>
                  <a:gd name="connsiteY24" fmla="*/ 825336 h 1834738"/>
                  <a:gd name="connsiteX25" fmla="*/ 161913 w 2270001"/>
                  <a:gd name="connsiteY25" fmla="*/ 855024 h 1834738"/>
                  <a:gd name="connsiteX26" fmla="*/ 144100 w 2270001"/>
                  <a:gd name="connsiteY26" fmla="*/ 878774 h 1834738"/>
                  <a:gd name="connsiteX27" fmla="*/ 108474 w 2270001"/>
                  <a:gd name="connsiteY27" fmla="*/ 920338 h 1834738"/>
                  <a:gd name="connsiteX28" fmla="*/ 102536 w 2270001"/>
                  <a:gd name="connsiteY28" fmla="*/ 938151 h 1834738"/>
                  <a:gd name="connsiteX29" fmla="*/ 90661 w 2270001"/>
                  <a:gd name="connsiteY29" fmla="*/ 955964 h 1834738"/>
                  <a:gd name="connsiteX30" fmla="*/ 78786 w 2270001"/>
                  <a:gd name="connsiteY30" fmla="*/ 991590 h 1834738"/>
                  <a:gd name="connsiteX31" fmla="*/ 72848 w 2270001"/>
                  <a:gd name="connsiteY31" fmla="*/ 1009403 h 1834738"/>
                  <a:gd name="connsiteX32" fmla="*/ 60973 w 2270001"/>
                  <a:gd name="connsiteY32" fmla="*/ 1027216 h 1834738"/>
                  <a:gd name="connsiteX33" fmla="*/ 55035 w 2270001"/>
                  <a:gd name="connsiteY33" fmla="*/ 1068780 h 1834738"/>
                  <a:gd name="connsiteX34" fmla="*/ 49097 w 2270001"/>
                  <a:gd name="connsiteY34" fmla="*/ 1092530 h 1834738"/>
                  <a:gd name="connsiteX35" fmla="*/ 43160 w 2270001"/>
                  <a:gd name="connsiteY35" fmla="*/ 1128156 h 1834738"/>
                  <a:gd name="connsiteX36" fmla="*/ 37222 w 2270001"/>
                  <a:gd name="connsiteY36" fmla="*/ 1157845 h 1834738"/>
                  <a:gd name="connsiteX37" fmla="*/ 25347 w 2270001"/>
                  <a:gd name="connsiteY37" fmla="*/ 1211284 h 1834738"/>
                  <a:gd name="connsiteX38" fmla="*/ 19409 w 2270001"/>
                  <a:gd name="connsiteY38" fmla="*/ 1258785 h 1834738"/>
                  <a:gd name="connsiteX39" fmla="*/ 7534 w 2270001"/>
                  <a:gd name="connsiteY39" fmla="*/ 1306286 h 1834738"/>
                  <a:gd name="connsiteX40" fmla="*/ 7534 w 2270001"/>
                  <a:gd name="connsiteY40" fmla="*/ 1508167 h 1834738"/>
                  <a:gd name="connsiteX41" fmla="*/ 25347 w 2270001"/>
                  <a:gd name="connsiteY41" fmla="*/ 1537855 h 1834738"/>
                  <a:gd name="connsiteX42" fmla="*/ 37222 w 2270001"/>
                  <a:gd name="connsiteY42" fmla="*/ 1573481 h 1834738"/>
                  <a:gd name="connsiteX43" fmla="*/ 49097 w 2270001"/>
                  <a:gd name="connsiteY43" fmla="*/ 1597232 h 1834738"/>
                  <a:gd name="connsiteX44" fmla="*/ 90661 w 2270001"/>
                  <a:gd name="connsiteY44" fmla="*/ 1656608 h 1834738"/>
                  <a:gd name="connsiteX45" fmla="*/ 102536 w 2270001"/>
                  <a:gd name="connsiteY45" fmla="*/ 1668484 h 1834738"/>
                  <a:gd name="connsiteX46" fmla="*/ 144100 w 2270001"/>
                  <a:gd name="connsiteY46" fmla="*/ 1721923 h 1834738"/>
                  <a:gd name="connsiteX47" fmla="*/ 167851 w 2270001"/>
                  <a:gd name="connsiteY47" fmla="*/ 1751611 h 1834738"/>
                  <a:gd name="connsiteX48" fmla="*/ 191601 w 2270001"/>
                  <a:gd name="connsiteY48" fmla="*/ 1763486 h 1834738"/>
                  <a:gd name="connsiteX49" fmla="*/ 227227 w 2270001"/>
                  <a:gd name="connsiteY49" fmla="*/ 1787237 h 1834738"/>
                  <a:gd name="connsiteX50" fmla="*/ 262853 w 2270001"/>
                  <a:gd name="connsiteY50" fmla="*/ 1799112 h 1834738"/>
                  <a:gd name="connsiteX51" fmla="*/ 280666 w 2270001"/>
                  <a:gd name="connsiteY51" fmla="*/ 1805050 h 1834738"/>
                  <a:gd name="connsiteX52" fmla="*/ 340043 w 2270001"/>
                  <a:gd name="connsiteY52" fmla="*/ 1810987 h 1834738"/>
                  <a:gd name="connsiteX53" fmla="*/ 405357 w 2270001"/>
                  <a:gd name="connsiteY53" fmla="*/ 1822863 h 1834738"/>
                  <a:gd name="connsiteX54" fmla="*/ 423170 w 2270001"/>
                  <a:gd name="connsiteY54" fmla="*/ 1828800 h 1834738"/>
                  <a:gd name="connsiteX55" fmla="*/ 458796 w 2270001"/>
                  <a:gd name="connsiteY55" fmla="*/ 1834738 h 1834738"/>
                  <a:gd name="connsiteX56" fmla="*/ 535986 w 2270001"/>
                  <a:gd name="connsiteY56" fmla="*/ 1828800 h 1834738"/>
                  <a:gd name="connsiteX57" fmla="*/ 630988 w 2270001"/>
                  <a:gd name="connsiteY57" fmla="*/ 1822863 h 1834738"/>
                  <a:gd name="connsiteX58" fmla="*/ 678490 w 2270001"/>
                  <a:gd name="connsiteY58" fmla="*/ 1816925 h 1834738"/>
                  <a:gd name="connsiteX59" fmla="*/ 696303 w 2270001"/>
                  <a:gd name="connsiteY59" fmla="*/ 1810987 h 1834738"/>
                  <a:gd name="connsiteX60" fmla="*/ 720053 w 2270001"/>
                  <a:gd name="connsiteY60" fmla="*/ 1805050 h 1834738"/>
                  <a:gd name="connsiteX61" fmla="*/ 761617 w 2270001"/>
                  <a:gd name="connsiteY61" fmla="*/ 1787237 h 1834738"/>
                  <a:gd name="connsiteX62" fmla="*/ 803181 w 2270001"/>
                  <a:gd name="connsiteY62" fmla="*/ 1763486 h 1834738"/>
                  <a:gd name="connsiteX63" fmla="*/ 820994 w 2270001"/>
                  <a:gd name="connsiteY63" fmla="*/ 1757549 h 1834738"/>
                  <a:gd name="connsiteX64" fmla="*/ 838806 w 2270001"/>
                  <a:gd name="connsiteY64" fmla="*/ 1745673 h 1834738"/>
                  <a:gd name="connsiteX65" fmla="*/ 850682 w 2270001"/>
                  <a:gd name="connsiteY65" fmla="*/ 1733798 h 1834738"/>
                  <a:gd name="connsiteX66" fmla="*/ 886308 w 2270001"/>
                  <a:gd name="connsiteY66" fmla="*/ 1721923 h 1834738"/>
                  <a:gd name="connsiteX67" fmla="*/ 904121 w 2270001"/>
                  <a:gd name="connsiteY67" fmla="*/ 1715985 h 1834738"/>
                  <a:gd name="connsiteX68" fmla="*/ 921934 w 2270001"/>
                  <a:gd name="connsiteY68" fmla="*/ 1710047 h 1834738"/>
                  <a:gd name="connsiteX69" fmla="*/ 945684 w 2270001"/>
                  <a:gd name="connsiteY69" fmla="*/ 1698172 h 1834738"/>
                  <a:gd name="connsiteX70" fmla="*/ 975373 w 2270001"/>
                  <a:gd name="connsiteY70" fmla="*/ 1692234 h 1834738"/>
                  <a:gd name="connsiteX71" fmla="*/ 993186 w 2270001"/>
                  <a:gd name="connsiteY71" fmla="*/ 1686297 h 1834738"/>
                  <a:gd name="connsiteX72" fmla="*/ 1129752 w 2270001"/>
                  <a:gd name="connsiteY72" fmla="*/ 1692234 h 1834738"/>
                  <a:gd name="connsiteX73" fmla="*/ 1153503 w 2270001"/>
                  <a:gd name="connsiteY73" fmla="*/ 1698172 h 1834738"/>
                  <a:gd name="connsiteX74" fmla="*/ 1183191 w 2270001"/>
                  <a:gd name="connsiteY74" fmla="*/ 1704110 h 1834738"/>
                  <a:gd name="connsiteX75" fmla="*/ 1218817 w 2270001"/>
                  <a:gd name="connsiteY75" fmla="*/ 1710047 h 1834738"/>
                  <a:gd name="connsiteX76" fmla="*/ 1242568 w 2270001"/>
                  <a:gd name="connsiteY76" fmla="*/ 1715985 h 1834738"/>
                  <a:gd name="connsiteX77" fmla="*/ 1278194 w 2270001"/>
                  <a:gd name="connsiteY77" fmla="*/ 1721923 h 1834738"/>
                  <a:gd name="connsiteX78" fmla="*/ 1325695 w 2270001"/>
                  <a:gd name="connsiteY78" fmla="*/ 1733798 h 1834738"/>
                  <a:gd name="connsiteX79" fmla="*/ 1355383 w 2270001"/>
                  <a:gd name="connsiteY79" fmla="*/ 1739736 h 1834738"/>
                  <a:gd name="connsiteX80" fmla="*/ 1379134 w 2270001"/>
                  <a:gd name="connsiteY80" fmla="*/ 1751611 h 1834738"/>
                  <a:gd name="connsiteX81" fmla="*/ 1497887 w 2270001"/>
                  <a:gd name="connsiteY81" fmla="*/ 1775361 h 1834738"/>
                  <a:gd name="connsiteX82" fmla="*/ 1515700 w 2270001"/>
                  <a:gd name="connsiteY82" fmla="*/ 1781299 h 1834738"/>
                  <a:gd name="connsiteX83" fmla="*/ 1877897 w 2270001"/>
                  <a:gd name="connsiteY83" fmla="*/ 1769424 h 1834738"/>
                  <a:gd name="connsiteX84" fmla="*/ 1937274 w 2270001"/>
                  <a:gd name="connsiteY84" fmla="*/ 1757549 h 1834738"/>
                  <a:gd name="connsiteX85" fmla="*/ 2020401 w 2270001"/>
                  <a:gd name="connsiteY85" fmla="*/ 1751611 h 1834738"/>
                  <a:gd name="connsiteX86" fmla="*/ 2044152 w 2270001"/>
                  <a:gd name="connsiteY86" fmla="*/ 1745673 h 1834738"/>
                  <a:gd name="connsiteX87" fmla="*/ 2061965 w 2270001"/>
                  <a:gd name="connsiteY87" fmla="*/ 1733798 h 1834738"/>
                  <a:gd name="connsiteX88" fmla="*/ 2127279 w 2270001"/>
                  <a:gd name="connsiteY88" fmla="*/ 1656608 h 1834738"/>
                  <a:gd name="connsiteX89" fmla="*/ 2156968 w 2270001"/>
                  <a:gd name="connsiteY89" fmla="*/ 1615045 h 1834738"/>
                  <a:gd name="connsiteX90" fmla="*/ 2162905 w 2270001"/>
                  <a:gd name="connsiteY90" fmla="*/ 1591294 h 1834738"/>
                  <a:gd name="connsiteX91" fmla="*/ 2174781 w 2270001"/>
                  <a:gd name="connsiteY91" fmla="*/ 1573481 h 1834738"/>
                  <a:gd name="connsiteX92" fmla="*/ 2186656 w 2270001"/>
                  <a:gd name="connsiteY92" fmla="*/ 1543793 h 1834738"/>
                  <a:gd name="connsiteX93" fmla="*/ 2192594 w 2270001"/>
                  <a:gd name="connsiteY93" fmla="*/ 1520042 h 1834738"/>
                  <a:gd name="connsiteX94" fmla="*/ 2198531 w 2270001"/>
                  <a:gd name="connsiteY94" fmla="*/ 1502229 h 1834738"/>
                  <a:gd name="connsiteX95" fmla="*/ 2204469 w 2270001"/>
                  <a:gd name="connsiteY95" fmla="*/ 1478478 h 1834738"/>
                  <a:gd name="connsiteX96" fmla="*/ 2222282 w 2270001"/>
                  <a:gd name="connsiteY96" fmla="*/ 1460665 h 1834738"/>
                  <a:gd name="connsiteX97" fmla="*/ 2240095 w 2270001"/>
                  <a:gd name="connsiteY97" fmla="*/ 1401289 h 1834738"/>
                  <a:gd name="connsiteX98" fmla="*/ 2251970 w 2270001"/>
                  <a:gd name="connsiteY98" fmla="*/ 1371600 h 1834738"/>
                  <a:gd name="connsiteX99" fmla="*/ 2263845 w 2270001"/>
                  <a:gd name="connsiteY99" fmla="*/ 1330037 h 1834738"/>
                  <a:gd name="connsiteX100" fmla="*/ 2263845 w 2270001"/>
                  <a:gd name="connsiteY100" fmla="*/ 1110343 h 1834738"/>
                  <a:gd name="connsiteX101" fmla="*/ 2257908 w 2270001"/>
                  <a:gd name="connsiteY101" fmla="*/ 1092530 h 1834738"/>
                  <a:gd name="connsiteX102" fmla="*/ 2246032 w 2270001"/>
                  <a:gd name="connsiteY102" fmla="*/ 1039091 h 1834738"/>
                  <a:gd name="connsiteX103" fmla="*/ 2222282 w 2270001"/>
                  <a:gd name="connsiteY103" fmla="*/ 1003465 h 1834738"/>
                  <a:gd name="connsiteX104" fmla="*/ 2210406 w 2270001"/>
                  <a:gd name="connsiteY104" fmla="*/ 985652 h 1834738"/>
                  <a:gd name="connsiteX105" fmla="*/ 2186656 w 2270001"/>
                  <a:gd name="connsiteY105" fmla="*/ 967839 h 1834738"/>
                  <a:gd name="connsiteX106" fmla="*/ 2145092 w 2270001"/>
                  <a:gd name="connsiteY106" fmla="*/ 926276 h 1834738"/>
                  <a:gd name="connsiteX107" fmla="*/ 2121342 w 2270001"/>
                  <a:gd name="connsiteY107" fmla="*/ 914400 h 1834738"/>
                  <a:gd name="connsiteX108" fmla="*/ 2067903 w 2270001"/>
                  <a:gd name="connsiteY108" fmla="*/ 866899 h 1834738"/>
                  <a:gd name="connsiteX109" fmla="*/ 1961025 w 2270001"/>
                  <a:gd name="connsiteY109" fmla="*/ 819398 h 1834738"/>
                  <a:gd name="connsiteX110" fmla="*/ 1913523 w 2270001"/>
                  <a:gd name="connsiteY110" fmla="*/ 801585 h 1834738"/>
                  <a:gd name="connsiteX111" fmla="*/ 1883835 w 2270001"/>
                  <a:gd name="connsiteY111" fmla="*/ 795647 h 1834738"/>
                  <a:gd name="connsiteX112" fmla="*/ 1848209 w 2270001"/>
                  <a:gd name="connsiteY112" fmla="*/ 771897 h 1834738"/>
                  <a:gd name="connsiteX113" fmla="*/ 1806645 w 2270001"/>
                  <a:gd name="connsiteY113" fmla="*/ 736271 h 1834738"/>
                  <a:gd name="connsiteX114" fmla="*/ 1776957 w 2270001"/>
                  <a:gd name="connsiteY114" fmla="*/ 676894 h 1834738"/>
                  <a:gd name="connsiteX115" fmla="*/ 1765082 w 2270001"/>
                  <a:gd name="connsiteY115" fmla="*/ 653143 h 1834738"/>
                  <a:gd name="connsiteX116" fmla="*/ 1753206 w 2270001"/>
                  <a:gd name="connsiteY116" fmla="*/ 593767 h 1834738"/>
                  <a:gd name="connsiteX117" fmla="*/ 1741331 w 2270001"/>
                  <a:gd name="connsiteY117" fmla="*/ 528452 h 1834738"/>
                  <a:gd name="connsiteX118" fmla="*/ 1735394 w 2270001"/>
                  <a:gd name="connsiteY118" fmla="*/ 510639 h 1834738"/>
                  <a:gd name="connsiteX119" fmla="*/ 1729456 w 2270001"/>
                  <a:gd name="connsiteY119" fmla="*/ 475013 h 1834738"/>
                  <a:gd name="connsiteX120" fmla="*/ 1723518 w 2270001"/>
                  <a:gd name="connsiteY120" fmla="*/ 451263 h 1834738"/>
                  <a:gd name="connsiteX121" fmla="*/ 1717581 w 2270001"/>
                  <a:gd name="connsiteY121" fmla="*/ 403761 h 1834738"/>
                  <a:gd name="connsiteX122" fmla="*/ 1711643 w 2270001"/>
                  <a:gd name="connsiteY122" fmla="*/ 385949 h 1834738"/>
                  <a:gd name="connsiteX123" fmla="*/ 1705705 w 2270001"/>
                  <a:gd name="connsiteY123" fmla="*/ 338447 h 1834738"/>
                  <a:gd name="connsiteX124" fmla="*/ 1681955 w 2270001"/>
                  <a:gd name="connsiteY124" fmla="*/ 273133 h 1834738"/>
                  <a:gd name="connsiteX125" fmla="*/ 1670079 w 2270001"/>
                  <a:gd name="connsiteY125" fmla="*/ 237507 h 1834738"/>
                  <a:gd name="connsiteX126" fmla="*/ 1634453 w 2270001"/>
                  <a:gd name="connsiteY126" fmla="*/ 190006 h 1834738"/>
                  <a:gd name="connsiteX127" fmla="*/ 1604765 w 2270001"/>
                  <a:gd name="connsiteY127" fmla="*/ 166255 h 1834738"/>
                  <a:gd name="connsiteX128" fmla="*/ 1586952 w 2270001"/>
                  <a:gd name="connsiteY128" fmla="*/ 148442 h 1834738"/>
                  <a:gd name="connsiteX129" fmla="*/ 1563201 w 2270001"/>
                  <a:gd name="connsiteY129" fmla="*/ 130629 h 1834738"/>
                  <a:gd name="connsiteX130" fmla="*/ 1527575 w 2270001"/>
                  <a:gd name="connsiteY130" fmla="*/ 100941 h 1834738"/>
                  <a:gd name="connsiteX131" fmla="*/ 1503825 w 2270001"/>
                  <a:gd name="connsiteY131" fmla="*/ 89065 h 1834738"/>
                  <a:gd name="connsiteX132" fmla="*/ 1450386 w 2270001"/>
                  <a:gd name="connsiteY132" fmla="*/ 59377 h 1834738"/>
                  <a:gd name="connsiteX133" fmla="*/ 1396947 w 2270001"/>
                  <a:gd name="connsiteY133" fmla="*/ 41564 h 1834738"/>
                  <a:gd name="connsiteX134" fmla="*/ 1337570 w 2270001"/>
                  <a:gd name="connsiteY134" fmla="*/ 23751 h 1834738"/>
                  <a:gd name="connsiteX135" fmla="*/ 1313819 w 2270001"/>
                  <a:gd name="connsiteY135" fmla="*/ 11876 h 1834738"/>
                  <a:gd name="connsiteX136" fmla="*/ 1272256 w 2270001"/>
                  <a:gd name="connsiteY136" fmla="*/ 5938 h 1834738"/>
                  <a:gd name="connsiteX137" fmla="*/ 1242568 w 2270001"/>
                  <a:gd name="connsiteY137" fmla="*/ 0 h 1834738"/>
                  <a:gd name="connsiteX138" fmla="*/ 1005061 w 2270001"/>
                  <a:gd name="connsiteY138" fmla="*/ 5938 h 1834738"/>
                  <a:gd name="connsiteX139" fmla="*/ 969435 w 2270001"/>
                  <a:gd name="connsiteY139" fmla="*/ 17813 h 1834738"/>
                  <a:gd name="connsiteX140" fmla="*/ 933809 w 2270001"/>
                  <a:gd name="connsiteY140" fmla="*/ 23751 h 1834738"/>
                  <a:gd name="connsiteX141" fmla="*/ 880370 w 2270001"/>
                  <a:gd name="connsiteY141" fmla="*/ 35626 h 1834738"/>
                  <a:gd name="connsiteX142" fmla="*/ 862557 w 2270001"/>
                  <a:gd name="connsiteY142" fmla="*/ 41564 h 1834738"/>
                  <a:gd name="connsiteX143" fmla="*/ 815056 w 2270001"/>
                  <a:gd name="connsiteY143" fmla="*/ 71252 h 1834738"/>
                  <a:gd name="connsiteX144" fmla="*/ 791305 w 2270001"/>
                  <a:gd name="connsiteY144" fmla="*/ 83128 h 1834738"/>
                  <a:gd name="connsiteX145" fmla="*/ 773492 w 2270001"/>
                  <a:gd name="connsiteY145" fmla="*/ 95003 h 1834738"/>
                  <a:gd name="connsiteX146" fmla="*/ 714116 w 2270001"/>
                  <a:gd name="connsiteY146" fmla="*/ 112816 h 1834738"/>
                  <a:gd name="connsiteX147" fmla="*/ 696303 w 2270001"/>
                  <a:gd name="connsiteY147" fmla="*/ 118754 h 1834738"/>
                  <a:gd name="connsiteX148" fmla="*/ 684427 w 2270001"/>
                  <a:gd name="connsiteY148" fmla="*/ 130629 h 1834738"/>
                  <a:gd name="connsiteX149" fmla="*/ 636926 w 2270001"/>
                  <a:gd name="connsiteY149" fmla="*/ 172193 h 183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2270001" h="1834738">
                    <a:moveTo>
                      <a:pt x="636926" y="172193"/>
                    </a:moveTo>
                    <a:cubicBezTo>
                      <a:pt x="627030" y="184068"/>
                      <a:pt x="628793" y="191901"/>
                      <a:pt x="625051" y="201881"/>
                    </a:cubicBezTo>
                    <a:cubicBezTo>
                      <a:pt x="622853" y="207741"/>
                      <a:pt x="621578" y="213941"/>
                      <a:pt x="619113" y="219694"/>
                    </a:cubicBezTo>
                    <a:cubicBezTo>
                      <a:pt x="615626" y="227830"/>
                      <a:pt x="610725" y="235309"/>
                      <a:pt x="607238" y="243445"/>
                    </a:cubicBezTo>
                    <a:cubicBezTo>
                      <a:pt x="604773" y="249198"/>
                      <a:pt x="604099" y="255660"/>
                      <a:pt x="601300" y="261258"/>
                    </a:cubicBezTo>
                    <a:cubicBezTo>
                      <a:pt x="598109" y="267641"/>
                      <a:pt x="592323" y="272550"/>
                      <a:pt x="589425" y="279071"/>
                    </a:cubicBezTo>
                    <a:cubicBezTo>
                      <a:pt x="589414" y="279096"/>
                      <a:pt x="574585" y="323590"/>
                      <a:pt x="571612" y="332510"/>
                    </a:cubicBezTo>
                    <a:lnTo>
                      <a:pt x="565674" y="350323"/>
                    </a:lnTo>
                    <a:cubicBezTo>
                      <a:pt x="565369" y="354286"/>
                      <a:pt x="559748" y="449246"/>
                      <a:pt x="553799" y="469076"/>
                    </a:cubicBezTo>
                    <a:cubicBezTo>
                      <a:pt x="551748" y="475911"/>
                      <a:pt x="546071" y="481082"/>
                      <a:pt x="541923" y="486889"/>
                    </a:cubicBezTo>
                    <a:cubicBezTo>
                      <a:pt x="521837" y="515009"/>
                      <a:pt x="530895" y="506115"/>
                      <a:pt x="506297" y="522515"/>
                    </a:cubicBezTo>
                    <a:cubicBezTo>
                      <a:pt x="463870" y="586158"/>
                      <a:pt x="529938" y="489576"/>
                      <a:pt x="476609" y="558141"/>
                    </a:cubicBezTo>
                    <a:cubicBezTo>
                      <a:pt x="467847" y="569407"/>
                      <a:pt x="460775" y="581892"/>
                      <a:pt x="452858" y="593767"/>
                    </a:cubicBezTo>
                    <a:cubicBezTo>
                      <a:pt x="448900" y="599705"/>
                      <a:pt x="446921" y="607622"/>
                      <a:pt x="440983" y="611580"/>
                    </a:cubicBezTo>
                    <a:lnTo>
                      <a:pt x="423170" y="623455"/>
                    </a:lnTo>
                    <a:cubicBezTo>
                      <a:pt x="414350" y="636685"/>
                      <a:pt x="411509" y="643471"/>
                      <a:pt x="399419" y="653143"/>
                    </a:cubicBezTo>
                    <a:cubicBezTo>
                      <a:pt x="393846" y="657601"/>
                      <a:pt x="387088" y="660450"/>
                      <a:pt x="381606" y="665019"/>
                    </a:cubicBezTo>
                    <a:cubicBezTo>
                      <a:pt x="375155" y="670395"/>
                      <a:pt x="370245" y="677456"/>
                      <a:pt x="363794" y="682832"/>
                    </a:cubicBezTo>
                    <a:cubicBezTo>
                      <a:pt x="358312" y="687400"/>
                      <a:pt x="351399" y="690063"/>
                      <a:pt x="345981" y="694707"/>
                    </a:cubicBezTo>
                    <a:cubicBezTo>
                      <a:pt x="295587" y="737902"/>
                      <a:pt x="345311" y="703071"/>
                      <a:pt x="304417" y="730333"/>
                    </a:cubicBezTo>
                    <a:cubicBezTo>
                      <a:pt x="280767" y="765809"/>
                      <a:pt x="306594" y="734965"/>
                      <a:pt x="274729" y="754084"/>
                    </a:cubicBezTo>
                    <a:cubicBezTo>
                      <a:pt x="269929" y="756964"/>
                      <a:pt x="267154" y="762375"/>
                      <a:pt x="262853" y="765959"/>
                    </a:cubicBezTo>
                    <a:cubicBezTo>
                      <a:pt x="255251" y="772294"/>
                      <a:pt x="246499" y="777198"/>
                      <a:pt x="239103" y="783772"/>
                    </a:cubicBezTo>
                    <a:cubicBezTo>
                      <a:pt x="228643" y="793070"/>
                      <a:pt x="219310" y="803564"/>
                      <a:pt x="209414" y="813460"/>
                    </a:cubicBezTo>
                    <a:cubicBezTo>
                      <a:pt x="205455" y="817419"/>
                      <a:pt x="202197" y="822231"/>
                      <a:pt x="197539" y="825336"/>
                    </a:cubicBezTo>
                    <a:cubicBezTo>
                      <a:pt x="179214" y="837552"/>
                      <a:pt x="177153" y="837244"/>
                      <a:pt x="161913" y="855024"/>
                    </a:cubicBezTo>
                    <a:cubicBezTo>
                      <a:pt x="155473" y="862538"/>
                      <a:pt x="150617" y="871327"/>
                      <a:pt x="144100" y="878774"/>
                    </a:cubicBezTo>
                    <a:cubicBezTo>
                      <a:pt x="127055" y="898254"/>
                      <a:pt x="119069" y="899147"/>
                      <a:pt x="108474" y="920338"/>
                    </a:cubicBezTo>
                    <a:cubicBezTo>
                      <a:pt x="105675" y="925936"/>
                      <a:pt x="105335" y="932553"/>
                      <a:pt x="102536" y="938151"/>
                    </a:cubicBezTo>
                    <a:cubicBezTo>
                      <a:pt x="99345" y="944534"/>
                      <a:pt x="93559" y="949443"/>
                      <a:pt x="90661" y="955964"/>
                    </a:cubicBezTo>
                    <a:cubicBezTo>
                      <a:pt x="85577" y="967403"/>
                      <a:pt x="82744" y="979715"/>
                      <a:pt x="78786" y="991590"/>
                    </a:cubicBezTo>
                    <a:cubicBezTo>
                      <a:pt x="76807" y="997528"/>
                      <a:pt x="76320" y="1004195"/>
                      <a:pt x="72848" y="1009403"/>
                    </a:cubicBezTo>
                    <a:lnTo>
                      <a:pt x="60973" y="1027216"/>
                    </a:lnTo>
                    <a:cubicBezTo>
                      <a:pt x="58994" y="1041071"/>
                      <a:pt x="57539" y="1055010"/>
                      <a:pt x="55035" y="1068780"/>
                    </a:cubicBezTo>
                    <a:cubicBezTo>
                      <a:pt x="53575" y="1076809"/>
                      <a:pt x="50697" y="1084528"/>
                      <a:pt x="49097" y="1092530"/>
                    </a:cubicBezTo>
                    <a:cubicBezTo>
                      <a:pt x="46736" y="1104335"/>
                      <a:pt x="45314" y="1116311"/>
                      <a:pt x="43160" y="1128156"/>
                    </a:cubicBezTo>
                    <a:cubicBezTo>
                      <a:pt x="41355" y="1138086"/>
                      <a:pt x="39027" y="1147915"/>
                      <a:pt x="37222" y="1157845"/>
                    </a:cubicBezTo>
                    <a:cubicBezTo>
                      <a:pt x="28862" y="1203826"/>
                      <a:pt x="35815" y="1179876"/>
                      <a:pt x="25347" y="1211284"/>
                    </a:cubicBezTo>
                    <a:cubicBezTo>
                      <a:pt x="23368" y="1227118"/>
                      <a:pt x="22350" y="1243101"/>
                      <a:pt x="19409" y="1258785"/>
                    </a:cubicBezTo>
                    <a:cubicBezTo>
                      <a:pt x="16401" y="1274826"/>
                      <a:pt x="7534" y="1306286"/>
                      <a:pt x="7534" y="1306286"/>
                    </a:cubicBezTo>
                    <a:cubicBezTo>
                      <a:pt x="-2721" y="1398578"/>
                      <a:pt x="-2302" y="1370453"/>
                      <a:pt x="7534" y="1508167"/>
                    </a:cubicBezTo>
                    <a:cubicBezTo>
                      <a:pt x="8720" y="1524770"/>
                      <a:pt x="14878" y="1527387"/>
                      <a:pt x="25347" y="1537855"/>
                    </a:cubicBezTo>
                    <a:cubicBezTo>
                      <a:pt x="29305" y="1549730"/>
                      <a:pt x="31624" y="1562285"/>
                      <a:pt x="37222" y="1573481"/>
                    </a:cubicBezTo>
                    <a:cubicBezTo>
                      <a:pt x="41180" y="1581398"/>
                      <a:pt x="44543" y="1589642"/>
                      <a:pt x="49097" y="1597232"/>
                    </a:cubicBezTo>
                    <a:cubicBezTo>
                      <a:pt x="57027" y="1610449"/>
                      <a:pt x="79060" y="1642686"/>
                      <a:pt x="90661" y="1656608"/>
                    </a:cubicBezTo>
                    <a:cubicBezTo>
                      <a:pt x="94245" y="1660909"/>
                      <a:pt x="98578" y="1664525"/>
                      <a:pt x="102536" y="1668484"/>
                    </a:cubicBezTo>
                    <a:cubicBezTo>
                      <a:pt x="118762" y="1717158"/>
                      <a:pt x="90695" y="1641813"/>
                      <a:pt x="144100" y="1721923"/>
                    </a:cubicBezTo>
                    <a:cubicBezTo>
                      <a:pt x="150454" y="1731454"/>
                      <a:pt x="157696" y="1744841"/>
                      <a:pt x="167851" y="1751611"/>
                    </a:cubicBezTo>
                    <a:cubicBezTo>
                      <a:pt x="175216" y="1756521"/>
                      <a:pt x="184011" y="1758932"/>
                      <a:pt x="191601" y="1763486"/>
                    </a:cubicBezTo>
                    <a:cubicBezTo>
                      <a:pt x="203839" y="1770829"/>
                      <a:pt x="213687" y="1782724"/>
                      <a:pt x="227227" y="1787237"/>
                    </a:cubicBezTo>
                    <a:lnTo>
                      <a:pt x="262853" y="1799112"/>
                    </a:lnTo>
                    <a:cubicBezTo>
                      <a:pt x="268791" y="1801091"/>
                      <a:pt x="274438" y="1804427"/>
                      <a:pt x="280666" y="1805050"/>
                    </a:cubicBezTo>
                    <a:lnTo>
                      <a:pt x="340043" y="1810987"/>
                    </a:lnTo>
                    <a:cubicBezTo>
                      <a:pt x="410436" y="1828586"/>
                      <a:pt x="299011" y="1801594"/>
                      <a:pt x="405357" y="1822863"/>
                    </a:cubicBezTo>
                    <a:cubicBezTo>
                      <a:pt x="411494" y="1824090"/>
                      <a:pt x="417060" y="1827442"/>
                      <a:pt x="423170" y="1828800"/>
                    </a:cubicBezTo>
                    <a:cubicBezTo>
                      <a:pt x="434922" y="1831412"/>
                      <a:pt x="446921" y="1832759"/>
                      <a:pt x="458796" y="1834738"/>
                    </a:cubicBezTo>
                    <a:lnTo>
                      <a:pt x="535986" y="1828800"/>
                    </a:lnTo>
                    <a:cubicBezTo>
                      <a:pt x="567640" y="1826617"/>
                      <a:pt x="599368" y="1825498"/>
                      <a:pt x="630988" y="1822863"/>
                    </a:cubicBezTo>
                    <a:cubicBezTo>
                      <a:pt x="646890" y="1821538"/>
                      <a:pt x="662656" y="1818904"/>
                      <a:pt x="678490" y="1816925"/>
                    </a:cubicBezTo>
                    <a:cubicBezTo>
                      <a:pt x="684428" y="1814946"/>
                      <a:pt x="690285" y="1812706"/>
                      <a:pt x="696303" y="1810987"/>
                    </a:cubicBezTo>
                    <a:cubicBezTo>
                      <a:pt x="704149" y="1808745"/>
                      <a:pt x="712553" y="1808265"/>
                      <a:pt x="720053" y="1805050"/>
                    </a:cubicBezTo>
                    <a:cubicBezTo>
                      <a:pt x="777457" y="1780448"/>
                      <a:pt x="693434" y="1804281"/>
                      <a:pt x="761617" y="1787237"/>
                    </a:cubicBezTo>
                    <a:cubicBezTo>
                      <a:pt x="779507" y="1775309"/>
                      <a:pt x="782086" y="1772526"/>
                      <a:pt x="803181" y="1763486"/>
                    </a:cubicBezTo>
                    <a:cubicBezTo>
                      <a:pt x="808934" y="1761021"/>
                      <a:pt x="815056" y="1759528"/>
                      <a:pt x="820994" y="1757549"/>
                    </a:cubicBezTo>
                    <a:cubicBezTo>
                      <a:pt x="826931" y="1753590"/>
                      <a:pt x="833234" y="1750131"/>
                      <a:pt x="838806" y="1745673"/>
                    </a:cubicBezTo>
                    <a:cubicBezTo>
                      <a:pt x="843177" y="1742176"/>
                      <a:pt x="845675" y="1736301"/>
                      <a:pt x="850682" y="1733798"/>
                    </a:cubicBezTo>
                    <a:cubicBezTo>
                      <a:pt x="861878" y="1728200"/>
                      <a:pt x="874433" y="1725881"/>
                      <a:pt x="886308" y="1721923"/>
                    </a:cubicBezTo>
                    <a:lnTo>
                      <a:pt x="904121" y="1715985"/>
                    </a:lnTo>
                    <a:cubicBezTo>
                      <a:pt x="910059" y="1714006"/>
                      <a:pt x="916336" y="1712846"/>
                      <a:pt x="921934" y="1710047"/>
                    </a:cubicBezTo>
                    <a:cubicBezTo>
                      <a:pt x="929851" y="1706089"/>
                      <a:pt x="937287" y="1700971"/>
                      <a:pt x="945684" y="1698172"/>
                    </a:cubicBezTo>
                    <a:cubicBezTo>
                      <a:pt x="955258" y="1694981"/>
                      <a:pt x="965582" y="1694682"/>
                      <a:pt x="975373" y="1692234"/>
                    </a:cubicBezTo>
                    <a:cubicBezTo>
                      <a:pt x="981445" y="1690716"/>
                      <a:pt x="987248" y="1688276"/>
                      <a:pt x="993186" y="1686297"/>
                    </a:cubicBezTo>
                    <a:cubicBezTo>
                      <a:pt x="1038708" y="1688276"/>
                      <a:pt x="1084311" y="1688868"/>
                      <a:pt x="1129752" y="1692234"/>
                    </a:cubicBezTo>
                    <a:cubicBezTo>
                      <a:pt x="1137890" y="1692837"/>
                      <a:pt x="1145537" y="1696402"/>
                      <a:pt x="1153503" y="1698172"/>
                    </a:cubicBezTo>
                    <a:cubicBezTo>
                      <a:pt x="1163355" y="1700361"/>
                      <a:pt x="1173262" y="1702305"/>
                      <a:pt x="1183191" y="1704110"/>
                    </a:cubicBezTo>
                    <a:cubicBezTo>
                      <a:pt x="1195036" y="1706264"/>
                      <a:pt x="1207012" y="1707686"/>
                      <a:pt x="1218817" y="1710047"/>
                    </a:cubicBezTo>
                    <a:cubicBezTo>
                      <a:pt x="1226819" y="1711647"/>
                      <a:pt x="1234566" y="1714384"/>
                      <a:pt x="1242568" y="1715985"/>
                    </a:cubicBezTo>
                    <a:cubicBezTo>
                      <a:pt x="1254373" y="1718346"/>
                      <a:pt x="1266422" y="1719400"/>
                      <a:pt x="1278194" y="1721923"/>
                    </a:cubicBezTo>
                    <a:cubicBezTo>
                      <a:pt x="1294153" y="1725343"/>
                      <a:pt x="1309792" y="1730128"/>
                      <a:pt x="1325695" y="1733798"/>
                    </a:cubicBezTo>
                    <a:cubicBezTo>
                      <a:pt x="1335529" y="1736067"/>
                      <a:pt x="1345487" y="1737757"/>
                      <a:pt x="1355383" y="1739736"/>
                    </a:cubicBezTo>
                    <a:cubicBezTo>
                      <a:pt x="1363300" y="1743694"/>
                      <a:pt x="1370686" y="1748971"/>
                      <a:pt x="1379134" y="1751611"/>
                    </a:cubicBezTo>
                    <a:cubicBezTo>
                      <a:pt x="1436959" y="1769681"/>
                      <a:pt x="1444935" y="1768743"/>
                      <a:pt x="1497887" y="1775361"/>
                    </a:cubicBezTo>
                    <a:cubicBezTo>
                      <a:pt x="1503825" y="1777340"/>
                      <a:pt x="1509441" y="1781299"/>
                      <a:pt x="1515700" y="1781299"/>
                    </a:cubicBezTo>
                    <a:cubicBezTo>
                      <a:pt x="1796432" y="1781299"/>
                      <a:pt x="1733881" y="1787424"/>
                      <a:pt x="1877897" y="1769424"/>
                    </a:cubicBezTo>
                    <a:cubicBezTo>
                      <a:pt x="1900174" y="1763855"/>
                      <a:pt x="1913003" y="1759976"/>
                      <a:pt x="1937274" y="1757549"/>
                    </a:cubicBezTo>
                    <a:cubicBezTo>
                      <a:pt x="1964916" y="1754785"/>
                      <a:pt x="1992692" y="1753590"/>
                      <a:pt x="2020401" y="1751611"/>
                    </a:cubicBezTo>
                    <a:cubicBezTo>
                      <a:pt x="2028318" y="1749632"/>
                      <a:pt x="2036651" y="1748888"/>
                      <a:pt x="2044152" y="1745673"/>
                    </a:cubicBezTo>
                    <a:cubicBezTo>
                      <a:pt x="2050711" y="1742862"/>
                      <a:pt x="2056661" y="1738572"/>
                      <a:pt x="2061965" y="1733798"/>
                    </a:cubicBezTo>
                    <a:cubicBezTo>
                      <a:pt x="2110273" y="1690321"/>
                      <a:pt x="2095099" y="1702579"/>
                      <a:pt x="2127279" y="1656608"/>
                    </a:cubicBezTo>
                    <a:cubicBezTo>
                      <a:pt x="2178885" y="1582885"/>
                      <a:pt x="2118321" y="1673012"/>
                      <a:pt x="2156968" y="1615045"/>
                    </a:cubicBezTo>
                    <a:cubicBezTo>
                      <a:pt x="2158947" y="1607128"/>
                      <a:pt x="2159690" y="1598795"/>
                      <a:pt x="2162905" y="1591294"/>
                    </a:cubicBezTo>
                    <a:cubicBezTo>
                      <a:pt x="2165716" y="1584735"/>
                      <a:pt x="2171589" y="1579864"/>
                      <a:pt x="2174781" y="1573481"/>
                    </a:cubicBezTo>
                    <a:cubicBezTo>
                      <a:pt x="2179548" y="1563948"/>
                      <a:pt x="2183286" y="1553904"/>
                      <a:pt x="2186656" y="1543793"/>
                    </a:cubicBezTo>
                    <a:cubicBezTo>
                      <a:pt x="2189237" y="1536051"/>
                      <a:pt x="2190352" y="1527889"/>
                      <a:pt x="2192594" y="1520042"/>
                    </a:cubicBezTo>
                    <a:cubicBezTo>
                      <a:pt x="2194313" y="1514024"/>
                      <a:pt x="2196812" y="1508247"/>
                      <a:pt x="2198531" y="1502229"/>
                    </a:cubicBezTo>
                    <a:cubicBezTo>
                      <a:pt x="2200773" y="1494382"/>
                      <a:pt x="2200420" y="1485563"/>
                      <a:pt x="2204469" y="1478478"/>
                    </a:cubicBezTo>
                    <a:cubicBezTo>
                      <a:pt x="2208635" y="1471187"/>
                      <a:pt x="2216344" y="1466603"/>
                      <a:pt x="2222282" y="1460665"/>
                    </a:cubicBezTo>
                    <a:cubicBezTo>
                      <a:pt x="2229372" y="1432304"/>
                      <a:pt x="2228527" y="1433101"/>
                      <a:pt x="2240095" y="1401289"/>
                    </a:cubicBezTo>
                    <a:cubicBezTo>
                      <a:pt x="2243738" y="1391272"/>
                      <a:pt x="2248600" y="1381712"/>
                      <a:pt x="2251970" y="1371600"/>
                    </a:cubicBezTo>
                    <a:cubicBezTo>
                      <a:pt x="2256526" y="1357931"/>
                      <a:pt x="2259887" y="1343891"/>
                      <a:pt x="2263845" y="1330037"/>
                    </a:cubicBezTo>
                    <a:cubicBezTo>
                      <a:pt x="2270178" y="1222385"/>
                      <a:pt x="2273739" y="1224127"/>
                      <a:pt x="2263845" y="1110343"/>
                    </a:cubicBezTo>
                    <a:cubicBezTo>
                      <a:pt x="2263303" y="1104108"/>
                      <a:pt x="2259426" y="1098602"/>
                      <a:pt x="2257908" y="1092530"/>
                    </a:cubicBezTo>
                    <a:cubicBezTo>
                      <a:pt x="2256971" y="1088782"/>
                      <a:pt x="2249080" y="1045186"/>
                      <a:pt x="2246032" y="1039091"/>
                    </a:cubicBezTo>
                    <a:cubicBezTo>
                      <a:pt x="2239649" y="1026325"/>
                      <a:pt x="2230199" y="1015340"/>
                      <a:pt x="2222282" y="1003465"/>
                    </a:cubicBezTo>
                    <a:cubicBezTo>
                      <a:pt x="2218323" y="997527"/>
                      <a:pt x="2216115" y="989934"/>
                      <a:pt x="2210406" y="985652"/>
                    </a:cubicBezTo>
                    <a:cubicBezTo>
                      <a:pt x="2202489" y="979714"/>
                      <a:pt x="2193978" y="974496"/>
                      <a:pt x="2186656" y="967839"/>
                    </a:cubicBezTo>
                    <a:cubicBezTo>
                      <a:pt x="2172158" y="954659"/>
                      <a:pt x="2162616" y="935039"/>
                      <a:pt x="2145092" y="926276"/>
                    </a:cubicBezTo>
                    <a:cubicBezTo>
                      <a:pt x="2137175" y="922317"/>
                      <a:pt x="2128329" y="919834"/>
                      <a:pt x="2121342" y="914400"/>
                    </a:cubicBezTo>
                    <a:cubicBezTo>
                      <a:pt x="2089841" y="889899"/>
                      <a:pt x="2099182" y="884494"/>
                      <a:pt x="2067903" y="866899"/>
                    </a:cubicBezTo>
                    <a:cubicBezTo>
                      <a:pt x="1991712" y="824041"/>
                      <a:pt x="2018893" y="840440"/>
                      <a:pt x="1961025" y="819398"/>
                    </a:cubicBezTo>
                    <a:cubicBezTo>
                      <a:pt x="1949047" y="815043"/>
                      <a:pt x="1927635" y="805113"/>
                      <a:pt x="1913523" y="801585"/>
                    </a:cubicBezTo>
                    <a:cubicBezTo>
                      <a:pt x="1903732" y="799137"/>
                      <a:pt x="1893731" y="797626"/>
                      <a:pt x="1883835" y="795647"/>
                    </a:cubicBezTo>
                    <a:cubicBezTo>
                      <a:pt x="1871960" y="787730"/>
                      <a:pt x="1858301" y="781989"/>
                      <a:pt x="1848209" y="771897"/>
                    </a:cubicBezTo>
                    <a:cubicBezTo>
                      <a:pt x="1819412" y="743100"/>
                      <a:pt x="1833774" y="754356"/>
                      <a:pt x="1806645" y="736271"/>
                    </a:cubicBezTo>
                    <a:lnTo>
                      <a:pt x="1776957" y="676894"/>
                    </a:lnTo>
                    <a:lnTo>
                      <a:pt x="1765082" y="653143"/>
                    </a:lnTo>
                    <a:cubicBezTo>
                      <a:pt x="1761123" y="633351"/>
                      <a:pt x="1756524" y="613676"/>
                      <a:pt x="1753206" y="593767"/>
                    </a:cubicBezTo>
                    <a:cubicBezTo>
                      <a:pt x="1750557" y="577872"/>
                      <a:pt x="1745483" y="545061"/>
                      <a:pt x="1741331" y="528452"/>
                    </a:cubicBezTo>
                    <a:cubicBezTo>
                      <a:pt x="1739813" y="522380"/>
                      <a:pt x="1736752" y="516749"/>
                      <a:pt x="1735394" y="510639"/>
                    </a:cubicBezTo>
                    <a:cubicBezTo>
                      <a:pt x="1732782" y="498887"/>
                      <a:pt x="1731817" y="486818"/>
                      <a:pt x="1729456" y="475013"/>
                    </a:cubicBezTo>
                    <a:cubicBezTo>
                      <a:pt x="1727856" y="467011"/>
                      <a:pt x="1725497" y="459180"/>
                      <a:pt x="1723518" y="451263"/>
                    </a:cubicBezTo>
                    <a:cubicBezTo>
                      <a:pt x="1721539" y="435429"/>
                      <a:pt x="1720435" y="419461"/>
                      <a:pt x="1717581" y="403761"/>
                    </a:cubicBezTo>
                    <a:cubicBezTo>
                      <a:pt x="1716461" y="397603"/>
                      <a:pt x="1712763" y="392107"/>
                      <a:pt x="1711643" y="385949"/>
                    </a:cubicBezTo>
                    <a:cubicBezTo>
                      <a:pt x="1708788" y="370249"/>
                      <a:pt x="1709048" y="354050"/>
                      <a:pt x="1705705" y="338447"/>
                    </a:cubicBezTo>
                    <a:cubicBezTo>
                      <a:pt x="1701185" y="317355"/>
                      <a:pt x="1689346" y="293459"/>
                      <a:pt x="1681955" y="273133"/>
                    </a:cubicBezTo>
                    <a:cubicBezTo>
                      <a:pt x="1677677" y="261369"/>
                      <a:pt x="1677590" y="247521"/>
                      <a:pt x="1670079" y="237507"/>
                    </a:cubicBezTo>
                    <a:cubicBezTo>
                      <a:pt x="1658204" y="221673"/>
                      <a:pt x="1648448" y="204002"/>
                      <a:pt x="1634453" y="190006"/>
                    </a:cubicBezTo>
                    <a:cubicBezTo>
                      <a:pt x="1599913" y="155463"/>
                      <a:pt x="1649696" y="203697"/>
                      <a:pt x="1604765" y="166255"/>
                    </a:cubicBezTo>
                    <a:cubicBezTo>
                      <a:pt x="1598314" y="160879"/>
                      <a:pt x="1593328" y="153907"/>
                      <a:pt x="1586952" y="148442"/>
                    </a:cubicBezTo>
                    <a:cubicBezTo>
                      <a:pt x="1579438" y="142002"/>
                      <a:pt x="1570929" y="136811"/>
                      <a:pt x="1563201" y="130629"/>
                    </a:cubicBezTo>
                    <a:cubicBezTo>
                      <a:pt x="1551130" y="120972"/>
                      <a:pt x="1540239" y="109806"/>
                      <a:pt x="1527575" y="100941"/>
                    </a:cubicBezTo>
                    <a:cubicBezTo>
                      <a:pt x="1520324" y="95865"/>
                      <a:pt x="1511562" y="93364"/>
                      <a:pt x="1503825" y="89065"/>
                    </a:cubicBezTo>
                    <a:cubicBezTo>
                      <a:pt x="1473860" y="72418"/>
                      <a:pt x="1478849" y="72027"/>
                      <a:pt x="1450386" y="59377"/>
                    </a:cubicBezTo>
                    <a:cubicBezTo>
                      <a:pt x="1394640" y="34602"/>
                      <a:pt x="1445186" y="57644"/>
                      <a:pt x="1396947" y="41564"/>
                    </a:cubicBezTo>
                    <a:cubicBezTo>
                      <a:pt x="1338362" y="22036"/>
                      <a:pt x="1396197" y="35477"/>
                      <a:pt x="1337570" y="23751"/>
                    </a:cubicBezTo>
                    <a:cubicBezTo>
                      <a:pt x="1329653" y="19793"/>
                      <a:pt x="1322359" y="14205"/>
                      <a:pt x="1313819" y="11876"/>
                    </a:cubicBezTo>
                    <a:cubicBezTo>
                      <a:pt x="1300317" y="8194"/>
                      <a:pt x="1286061" y="8239"/>
                      <a:pt x="1272256" y="5938"/>
                    </a:cubicBezTo>
                    <a:cubicBezTo>
                      <a:pt x="1262301" y="4279"/>
                      <a:pt x="1252464" y="1979"/>
                      <a:pt x="1242568" y="0"/>
                    </a:cubicBezTo>
                    <a:cubicBezTo>
                      <a:pt x="1163399" y="1979"/>
                      <a:pt x="1084087" y="784"/>
                      <a:pt x="1005061" y="5938"/>
                    </a:cubicBezTo>
                    <a:cubicBezTo>
                      <a:pt x="992570" y="6753"/>
                      <a:pt x="981579" y="14777"/>
                      <a:pt x="969435" y="17813"/>
                    </a:cubicBezTo>
                    <a:cubicBezTo>
                      <a:pt x="957755" y="20733"/>
                      <a:pt x="945654" y="21597"/>
                      <a:pt x="933809" y="23751"/>
                    </a:cubicBezTo>
                    <a:cubicBezTo>
                      <a:pt x="916987" y="26810"/>
                      <a:pt x="897037" y="30864"/>
                      <a:pt x="880370" y="35626"/>
                    </a:cubicBezTo>
                    <a:cubicBezTo>
                      <a:pt x="874352" y="37345"/>
                      <a:pt x="868155" y="38765"/>
                      <a:pt x="862557" y="41564"/>
                    </a:cubicBezTo>
                    <a:cubicBezTo>
                      <a:pt x="817775" y="63955"/>
                      <a:pt x="848021" y="52415"/>
                      <a:pt x="815056" y="71252"/>
                    </a:cubicBezTo>
                    <a:cubicBezTo>
                      <a:pt x="807371" y="75644"/>
                      <a:pt x="798990" y="78736"/>
                      <a:pt x="791305" y="83128"/>
                    </a:cubicBezTo>
                    <a:cubicBezTo>
                      <a:pt x="785109" y="86669"/>
                      <a:pt x="780013" y="92105"/>
                      <a:pt x="773492" y="95003"/>
                    </a:cubicBezTo>
                    <a:cubicBezTo>
                      <a:pt x="748096" y="106290"/>
                      <a:pt x="738294" y="105908"/>
                      <a:pt x="714116" y="112816"/>
                    </a:cubicBezTo>
                    <a:cubicBezTo>
                      <a:pt x="708098" y="114536"/>
                      <a:pt x="702241" y="116775"/>
                      <a:pt x="696303" y="118754"/>
                    </a:cubicBezTo>
                    <a:cubicBezTo>
                      <a:pt x="692344" y="122712"/>
                      <a:pt x="688799" y="127132"/>
                      <a:pt x="684427" y="130629"/>
                    </a:cubicBezTo>
                    <a:cubicBezTo>
                      <a:pt x="650873" y="157471"/>
                      <a:pt x="646822" y="160318"/>
                      <a:pt x="636926" y="172193"/>
                    </a:cubicBezTo>
                    <a:close/>
                  </a:path>
                </a:pathLst>
              </a:custGeom>
              <a:noFill/>
              <a:ln w="15875">
                <a:solidFill>
                  <a:schemeClr val="accent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/>
                  <a:t> </a:t>
                </a:r>
                <a:endParaRPr lang="ko-KR" altLang="en-US" sz="1100" dirty="0"/>
              </a:p>
            </p:txBody>
          </p:sp>
          <p:sp>
            <p:nvSpPr>
              <p:cNvPr id="32" name="타원 31">
                <a:extLst>
                  <a:ext uri="{FF2B5EF4-FFF2-40B4-BE49-F238E27FC236}">
                    <a16:creationId xmlns:a16="http://schemas.microsoft.com/office/drawing/2014/main" xmlns="" id="{DC19DF5D-7D5E-4F71-9494-597F7D748176}"/>
                  </a:ext>
                </a:extLst>
              </p:cNvPr>
              <p:cNvSpPr/>
              <p:nvPr/>
            </p:nvSpPr>
            <p:spPr>
              <a:xfrm>
                <a:off x="7387317" y="5114355"/>
                <a:ext cx="724646" cy="724646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/>
                  <a:t>기업</a:t>
                </a:r>
                <a:endParaRPr lang="ko-KR" altLang="en-US" sz="700" dirty="0"/>
              </a:p>
            </p:txBody>
          </p:sp>
          <p:sp>
            <p:nvSpPr>
              <p:cNvPr id="33" name="타원 32">
                <a:extLst>
                  <a:ext uri="{FF2B5EF4-FFF2-40B4-BE49-F238E27FC236}">
                    <a16:creationId xmlns:a16="http://schemas.microsoft.com/office/drawing/2014/main" xmlns="" id="{4127F6DA-6071-4D8E-B435-F5A5C7686665}"/>
                  </a:ext>
                </a:extLst>
              </p:cNvPr>
              <p:cNvSpPr/>
              <p:nvPr/>
            </p:nvSpPr>
            <p:spPr>
              <a:xfrm>
                <a:off x="5786966" y="3290070"/>
                <a:ext cx="724646" cy="724646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 dirty="0"/>
                  <a:t>고객</a:t>
                </a:r>
              </a:p>
            </p:txBody>
          </p:sp>
          <p:sp>
            <p:nvSpPr>
              <p:cNvPr id="34" name="타원 33">
                <a:extLst>
                  <a:ext uri="{FF2B5EF4-FFF2-40B4-BE49-F238E27FC236}">
                    <a16:creationId xmlns:a16="http://schemas.microsoft.com/office/drawing/2014/main" xmlns="" id="{42443C0B-4FD7-45ED-B6DD-EE5A4C41FBBA}"/>
                  </a:ext>
                </a:extLst>
              </p:cNvPr>
              <p:cNvSpPr/>
              <p:nvPr/>
            </p:nvSpPr>
            <p:spPr>
              <a:xfrm>
                <a:off x="8143889" y="3090683"/>
                <a:ext cx="724646" cy="724646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00" dirty="0"/>
                  <a:t>New</a:t>
                </a:r>
                <a:br>
                  <a:rPr lang="en-US" altLang="ko-KR" sz="500" dirty="0"/>
                </a:br>
                <a:r>
                  <a:rPr lang="en-US" altLang="ko-KR" sz="500" dirty="0"/>
                  <a:t>Maker</a:t>
                </a:r>
                <a:endParaRPr lang="ko-KR" altLang="en-US" sz="500" dirty="0"/>
              </a:p>
            </p:txBody>
          </p:sp>
          <p:cxnSp>
            <p:nvCxnSpPr>
              <p:cNvPr id="35" name="직선 화살표 연결선 34">
                <a:extLst>
                  <a:ext uri="{FF2B5EF4-FFF2-40B4-BE49-F238E27FC236}">
                    <a16:creationId xmlns:a16="http://schemas.microsoft.com/office/drawing/2014/main" xmlns="" id="{33F03698-61B4-4774-803F-4014027C57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48638" y="4042971"/>
                <a:ext cx="135712" cy="14414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화살표 연결선 35">
                <a:extLst>
                  <a:ext uri="{FF2B5EF4-FFF2-40B4-BE49-F238E27FC236}">
                    <a16:creationId xmlns:a16="http://schemas.microsoft.com/office/drawing/2014/main" xmlns="" id="{9B3DBA7A-623E-42F1-BE7A-13B4CB66AF7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635018" y="4042971"/>
                <a:ext cx="106122" cy="14422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화살표 연결선 36">
                <a:extLst>
                  <a:ext uri="{FF2B5EF4-FFF2-40B4-BE49-F238E27FC236}">
                    <a16:creationId xmlns:a16="http://schemas.microsoft.com/office/drawing/2014/main" xmlns="" id="{CA169F2D-9649-4BCF-BA03-79D4C6E22A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7405" y="4549516"/>
                <a:ext cx="2612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화살표 연결선 37">
                <a:extLst>
                  <a:ext uri="{FF2B5EF4-FFF2-40B4-BE49-F238E27FC236}">
                    <a16:creationId xmlns:a16="http://schemas.microsoft.com/office/drawing/2014/main" xmlns="" id="{B3992565-B772-4274-BE5D-EBF40C85DD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95712" y="4088473"/>
                <a:ext cx="128286" cy="13625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화살표 연결선 38">
                <a:extLst>
                  <a:ext uri="{FF2B5EF4-FFF2-40B4-BE49-F238E27FC236}">
                    <a16:creationId xmlns:a16="http://schemas.microsoft.com/office/drawing/2014/main" xmlns="" id="{71E40A03-F1F2-4137-B1E1-D44BBC3D73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86509" y="4084491"/>
                <a:ext cx="106122" cy="14422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화살표 연결선 39">
                <a:extLst>
                  <a:ext uri="{FF2B5EF4-FFF2-40B4-BE49-F238E27FC236}">
                    <a16:creationId xmlns:a16="http://schemas.microsoft.com/office/drawing/2014/main" xmlns="" id="{7EABA5A2-155E-4228-AA1D-F53C7C9B49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5529" y="4632643"/>
                <a:ext cx="2612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직선 화살표 연결선 24">
              <a:extLst>
                <a:ext uri="{FF2B5EF4-FFF2-40B4-BE49-F238E27FC236}">
                  <a16:creationId xmlns:a16="http://schemas.microsoft.com/office/drawing/2014/main" xmlns="" id="{C03390A6-D9A3-4B0E-B516-27F8594E89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58996" y="3496950"/>
              <a:ext cx="125340" cy="111480"/>
            </a:xfrm>
            <a:prstGeom prst="straightConnector1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>
              <a:extLst>
                <a:ext uri="{FF2B5EF4-FFF2-40B4-BE49-F238E27FC236}">
                  <a16:creationId xmlns:a16="http://schemas.microsoft.com/office/drawing/2014/main" xmlns="" id="{7A29696C-75DF-4060-AABC-E12E3B04169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8375" y="3514588"/>
              <a:ext cx="106658" cy="74942"/>
            </a:xfrm>
            <a:prstGeom prst="straightConnector1">
              <a:avLst/>
            </a:prstGeom>
            <a:ln>
              <a:solidFill>
                <a:schemeClr val="bg2">
                  <a:lumMod val="90000"/>
                </a:schemeClr>
              </a:solidFill>
              <a:prstDash val="sysDash"/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화살표 연결선 26">
              <a:extLst>
                <a:ext uri="{FF2B5EF4-FFF2-40B4-BE49-F238E27FC236}">
                  <a16:creationId xmlns:a16="http://schemas.microsoft.com/office/drawing/2014/main" xmlns="" id="{771646E8-0954-41A8-9979-6B048F856268}"/>
                </a:ext>
              </a:extLst>
            </p:cNvPr>
            <p:cNvCxnSpPr>
              <a:cxnSpLocks/>
            </p:cNvCxnSpPr>
            <p:nvPr/>
          </p:nvCxnSpPr>
          <p:spPr>
            <a:xfrm>
              <a:off x="7214043" y="4369134"/>
              <a:ext cx="89020" cy="144518"/>
            </a:xfrm>
            <a:prstGeom prst="straightConnector1">
              <a:avLst/>
            </a:prstGeom>
            <a:ln w="0">
              <a:solidFill>
                <a:schemeClr val="bg1">
                  <a:lumMod val="8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BC7FE735-D870-4CCA-B76E-55A598E4967D}"/>
              </a:ext>
            </a:extLst>
          </p:cNvPr>
          <p:cNvSpPr txBox="1"/>
          <p:nvPr/>
        </p:nvSpPr>
        <p:spPr>
          <a:xfrm>
            <a:off x="7433242" y="13626710"/>
            <a:ext cx="2521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/>
              <a:t>아이템</a:t>
            </a:r>
            <a:r>
              <a:rPr lang="en-US" altLang="ko-KR" sz="1500" dirty="0"/>
              <a:t> </a:t>
            </a:r>
            <a:r>
              <a:rPr lang="ko-KR" altLang="en-US" sz="1500" dirty="0"/>
              <a:t>판매 및 상품화</a:t>
            </a:r>
            <a:r>
              <a:rPr lang="en-US" altLang="ko-KR" sz="1500" dirty="0"/>
              <a:t>, </a:t>
            </a:r>
            <a:r>
              <a:rPr lang="ko-KR" altLang="en-US" sz="1500" dirty="0"/>
              <a:t>창업</a:t>
            </a:r>
          </a:p>
        </p:txBody>
      </p:sp>
      <p:sp>
        <p:nvSpPr>
          <p:cNvPr id="56" name="내용 개체 틀 2"/>
          <p:cNvSpPr txBox="1">
            <a:spLocks/>
          </p:cNvSpPr>
          <p:nvPr/>
        </p:nvSpPr>
        <p:spPr>
          <a:xfrm>
            <a:off x="10980090" y="7569080"/>
            <a:ext cx="8232321" cy="128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3D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Makers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란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3D Makers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만의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Tools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활용하여 기존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DIY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방식의 메이커보다 수준 높은 메이커 양성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84DAD958-ED0A-4BA6-81E3-807E5FEFA64B}"/>
              </a:ext>
            </a:extLst>
          </p:cNvPr>
          <p:cNvSpPr txBox="1"/>
          <p:nvPr/>
        </p:nvSpPr>
        <p:spPr>
          <a:xfrm>
            <a:off x="12283748" y="12508104"/>
            <a:ext cx="227241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/>
              <a:t>3D Tools</a:t>
            </a:r>
            <a:r>
              <a:rPr lang="ko-KR" altLang="en-US" sz="1500" dirty="0"/>
              <a:t>을 활용한 </a:t>
            </a:r>
            <a:r>
              <a:rPr lang="en-US" altLang="ko-KR" sz="1500" dirty="0"/>
              <a:t>Makers</a:t>
            </a:r>
            <a:endParaRPr lang="ko-KR" altLang="en-US" sz="15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61D984C7-442B-4B34-A25C-D95F67A0404C}"/>
              </a:ext>
            </a:extLst>
          </p:cNvPr>
          <p:cNvSpPr txBox="1"/>
          <p:nvPr/>
        </p:nvSpPr>
        <p:spPr>
          <a:xfrm>
            <a:off x="17009429" y="12543520"/>
            <a:ext cx="223811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/>
              <a:t>협업 및 메이커 네트워킹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E6E07176-CB32-4CD9-8079-F9D6816941FF}"/>
              </a:ext>
            </a:extLst>
          </p:cNvPr>
          <p:cNvSpPr txBox="1"/>
          <p:nvPr/>
        </p:nvSpPr>
        <p:spPr>
          <a:xfrm>
            <a:off x="17105612" y="13046830"/>
            <a:ext cx="204575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/>
              <a:t>아이템 관련 기업 연계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24C08973-FF0F-49C6-9DB3-889E6687EECC}"/>
              </a:ext>
            </a:extLst>
          </p:cNvPr>
          <p:cNvSpPr txBox="1"/>
          <p:nvPr/>
        </p:nvSpPr>
        <p:spPr>
          <a:xfrm>
            <a:off x="16662381" y="13562853"/>
            <a:ext cx="293221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/>
              <a:t>아이템</a:t>
            </a:r>
            <a:r>
              <a:rPr lang="en-US" altLang="ko-KR" sz="1500" dirty="0"/>
              <a:t> </a:t>
            </a:r>
            <a:r>
              <a:rPr lang="ko-KR" altLang="en-US" sz="1500" dirty="0"/>
              <a:t>판매 및 상품화</a:t>
            </a:r>
            <a:r>
              <a:rPr lang="en-US" altLang="ko-KR" sz="1500" dirty="0"/>
              <a:t>/</a:t>
            </a:r>
            <a:r>
              <a:rPr lang="ko-KR" altLang="en-US" sz="1500" dirty="0"/>
              <a:t>창업 연계</a:t>
            </a:r>
          </a:p>
        </p:txBody>
      </p:sp>
      <p:grpSp>
        <p:nvGrpSpPr>
          <p:cNvPr id="107" name="그룹 106"/>
          <p:cNvGrpSpPr/>
          <p:nvPr/>
        </p:nvGrpSpPr>
        <p:grpSpPr>
          <a:xfrm>
            <a:off x="11597310" y="8668381"/>
            <a:ext cx="8276772" cy="3621994"/>
            <a:chOff x="12437703" y="9559634"/>
            <a:chExt cx="4989581" cy="2183488"/>
          </a:xfrm>
        </p:grpSpPr>
        <p:sp>
          <p:nvSpPr>
            <p:cNvPr id="60" name="화살표: 오른쪽 49">
              <a:extLst>
                <a:ext uri="{FF2B5EF4-FFF2-40B4-BE49-F238E27FC236}">
                  <a16:creationId xmlns:a16="http://schemas.microsoft.com/office/drawing/2014/main" xmlns="" id="{CF4C0402-FFBE-41CC-BE68-414DC94A3EB4}"/>
                </a:ext>
              </a:extLst>
            </p:cNvPr>
            <p:cNvSpPr/>
            <p:nvPr/>
          </p:nvSpPr>
          <p:spPr>
            <a:xfrm>
              <a:off x="14649050" y="10495304"/>
              <a:ext cx="326572" cy="540328"/>
            </a:xfrm>
            <a:prstGeom prst="rightArrow">
              <a:avLst>
                <a:gd name="adj1" fmla="val 50000"/>
                <a:gd name="adj2" fmla="val 7833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화살표 연결선 60">
              <a:extLst>
                <a:ext uri="{FF2B5EF4-FFF2-40B4-BE49-F238E27FC236}">
                  <a16:creationId xmlns:a16="http://schemas.microsoft.com/office/drawing/2014/main" xmlns="" id="{31810747-8A4D-4EDB-91FD-DA9F38444B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72003" y="10109452"/>
              <a:ext cx="125340" cy="111480"/>
            </a:xfrm>
            <a:prstGeom prst="straightConnector1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화살표 연결선 61">
              <a:extLst>
                <a:ext uri="{FF2B5EF4-FFF2-40B4-BE49-F238E27FC236}">
                  <a16:creationId xmlns:a16="http://schemas.microsoft.com/office/drawing/2014/main" xmlns="" id="{1F6666D1-E6B9-46F0-8FA9-A90A16AA9A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527795" y="10154251"/>
              <a:ext cx="106658" cy="74942"/>
            </a:xfrm>
            <a:prstGeom prst="straightConnector1">
              <a:avLst/>
            </a:prstGeom>
            <a:ln>
              <a:solidFill>
                <a:schemeClr val="bg2">
                  <a:lumMod val="90000"/>
                </a:schemeClr>
              </a:solidFill>
              <a:prstDash val="sysDash"/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화살표 연결선 62">
              <a:extLst>
                <a:ext uri="{FF2B5EF4-FFF2-40B4-BE49-F238E27FC236}">
                  <a16:creationId xmlns:a16="http://schemas.microsoft.com/office/drawing/2014/main" xmlns="" id="{FAA2FF8A-9E0E-45A4-B3AF-1535711F3793}"/>
                </a:ext>
              </a:extLst>
            </p:cNvPr>
            <p:cNvCxnSpPr>
              <a:cxnSpLocks/>
            </p:cNvCxnSpPr>
            <p:nvPr/>
          </p:nvCxnSpPr>
          <p:spPr>
            <a:xfrm>
              <a:off x="16250483" y="11049826"/>
              <a:ext cx="89020" cy="144518"/>
            </a:xfrm>
            <a:prstGeom prst="straightConnector1">
              <a:avLst/>
            </a:prstGeom>
            <a:ln w="0">
              <a:solidFill>
                <a:schemeClr val="bg1">
                  <a:lumMod val="8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xmlns="" id="{1AE6D929-5985-49A9-8EC3-DADCD4C8D866}"/>
                </a:ext>
              </a:extLst>
            </p:cNvPr>
            <p:cNvGrpSpPr/>
            <p:nvPr/>
          </p:nvGrpSpPr>
          <p:grpSpPr>
            <a:xfrm>
              <a:off x="12437703" y="9875974"/>
              <a:ext cx="2033200" cy="1778988"/>
              <a:chOff x="1963388" y="1830197"/>
              <a:chExt cx="2124100" cy="1858522"/>
            </a:xfrm>
          </p:grpSpPr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xmlns="" id="{3193A874-C42C-4D6D-889C-3C6BD8B70AF9}"/>
                  </a:ext>
                </a:extLst>
              </p:cNvPr>
              <p:cNvGrpSpPr/>
              <p:nvPr/>
            </p:nvGrpSpPr>
            <p:grpSpPr>
              <a:xfrm>
                <a:off x="2079533" y="1951790"/>
                <a:ext cx="1823112" cy="1487392"/>
                <a:chOff x="2079533" y="1951790"/>
                <a:chExt cx="1823112" cy="1487392"/>
              </a:xfrm>
            </p:grpSpPr>
            <p:sp>
              <p:nvSpPr>
                <p:cNvPr id="68" name="타원 67">
                  <a:extLst>
                    <a:ext uri="{FF2B5EF4-FFF2-40B4-BE49-F238E27FC236}">
                      <a16:creationId xmlns:a16="http://schemas.microsoft.com/office/drawing/2014/main" xmlns="" id="{BD8EAA7B-A352-4E1D-90AF-A057D9085DD9}"/>
                    </a:ext>
                  </a:extLst>
                </p:cNvPr>
                <p:cNvSpPr/>
                <p:nvPr/>
              </p:nvSpPr>
              <p:spPr>
                <a:xfrm>
                  <a:off x="2537654" y="2378837"/>
                  <a:ext cx="901308" cy="901308"/>
                </a:xfrm>
                <a:prstGeom prst="ellipse">
                  <a:avLst/>
                </a:prstGeom>
                <a:solidFill>
                  <a:schemeClr val="accent2">
                    <a:lumMod val="75000"/>
                    <a:alpha val="13000"/>
                  </a:schemeClr>
                </a:solidFill>
                <a:ln>
                  <a:solidFill>
                    <a:schemeClr val="accent5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9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Makers Tools</a:t>
                  </a:r>
                  <a:endParaRPr lang="ko-KR" altLang="en-US" sz="9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grpSp>
              <p:nvGrpSpPr>
                <p:cNvPr id="69" name="그룹 68">
                  <a:extLst>
                    <a:ext uri="{FF2B5EF4-FFF2-40B4-BE49-F238E27FC236}">
                      <a16:creationId xmlns:a16="http://schemas.microsoft.com/office/drawing/2014/main" xmlns="" id="{F32D56DB-BD67-4B55-8963-331944239BB2}"/>
                    </a:ext>
                  </a:extLst>
                </p:cNvPr>
                <p:cNvGrpSpPr/>
                <p:nvPr/>
              </p:nvGrpSpPr>
              <p:grpSpPr>
                <a:xfrm>
                  <a:off x="2079533" y="1951790"/>
                  <a:ext cx="1823112" cy="1487392"/>
                  <a:chOff x="3642632" y="4080801"/>
                  <a:chExt cx="1823112" cy="1487392"/>
                </a:xfrm>
              </p:grpSpPr>
              <p:sp>
                <p:nvSpPr>
                  <p:cNvPr id="73" name="타원 72">
                    <a:extLst>
                      <a:ext uri="{FF2B5EF4-FFF2-40B4-BE49-F238E27FC236}">
                        <a16:creationId xmlns:a16="http://schemas.microsoft.com/office/drawing/2014/main" xmlns="" id="{2903C830-9F40-4452-AD2F-3DF202D94D92}"/>
                      </a:ext>
                    </a:extLst>
                  </p:cNvPr>
                  <p:cNvSpPr/>
                  <p:nvPr/>
                </p:nvSpPr>
                <p:spPr>
                  <a:xfrm>
                    <a:off x="4212647" y="4080801"/>
                    <a:ext cx="724646" cy="724646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900" dirty="0"/>
                      <a:t>Maker</a:t>
                    </a:r>
                    <a:endParaRPr lang="ko-KR" altLang="en-US" sz="900" dirty="0"/>
                  </a:p>
                </p:txBody>
              </p:sp>
              <p:sp>
                <p:nvSpPr>
                  <p:cNvPr id="74" name="타원 73">
                    <a:extLst>
                      <a:ext uri="{FF2B5EF4-FFF2-40B4-BE49-F238E27FC236}">
                        <a16:creationId xmlns:a16="http://schemas.microsoft.com/office/drawing/2014/main" xmlns="" id="{856B3B66-97FE-4A9A-85E5-974AE16E5637}"/>
                      </a:ext>
                    </a:extLst>
                  </p:cNvPr>
                  <p:cNvSpPr/>
                  <p:nvPr/>
                </p:nvSpPr>
                <p:spPr>
                  <a:xfrm>
                    <a:off x="3642632" y="4843547"/>
                    <a:ext cx="724646" cy="724646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900" dirty="0"/>
                      <a:t>Maker</a:t>
                    </a:r>
                    <a:endParaRPr lang="ko-KR" altLang="en-US" sz="900" dirty="0"/>
                  </a:p>
                </p:txBody>
              </p:sp>
              <p:sp>
                <p:nvSpPr>
                  <p:cNvPr id="75" name="타원 74">
                    <a:extLst>
                      <a:ext uri="{FF2B5EF4-FFF2-40B4-BE49-F238E27FC236}">
                        <a16:creationId xmlns:a16="http://schemas.microsoft.com/office/drawing/2014/main" xmlns="" id="{CBDAB49A-1C2C-486B-ABE1-D6B23C0BDE1B}"/>
                      </a:ext>
                    </a:extLst>
                  </p:cNvPr>
                  <p:cNvSpPr/>
                  <p:nvPr/>
                </p:nvSpPr>
                <p:spPr>
                  <a:xfrm>
                    <a:off x="4741098" y="4843547"/>
                    <a:ext cx="724646" cy="724646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900" dirty="0"/>
                      <a:t>Maker</a:t>
                    </a:r>
                    <a:endParaRPr lang="ko-KR" altLang="en-US" sz="900" dirty="0"/>
                  </a:p>
                </p:txBody>
              </p:sp>
            </p:grpSp>
            <p:cxnSp>
              <p:nvCxnSpPr>
                <p:cNvPr id="70" name="연결선: 구부러짐 99">
                  <a:extLst>
                    <a:ext uri="{FF2B5EF4-FFF2-40B4-BE49-F238E27FC236}">
                      <a16:creationId xmlns:a16="http://schemas.microsoft.com/office/drawing/2014/main" xmlns="" id="{B7D2AB3D-B07D-4BCD-BD4B-0ECB754DBF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H="1">
                  <a:off x="2991089" y="3078585"/>
                  <a:ext cx="12700" cy="586064"/>
                </a:xfrm>
                <a:prstGeom prst="curvedConnector3">
                  <a:avLst>
                    <a:gd name="adj1" fmla="val 877472"/>
                  </a:avLst>
                </a:prstGeom>
                <a:ln>
                  <a:solidFill>
                    <a:schemeClr val="tx2">
                      <a:lumMod val="40000"/>
                      <a:lumOff val="60000"/>
                    </a:schemeClr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연결선: 구부러짐 102">
                  <a:extLst>
                    <a:ext uri="{FF2B5EF4-FFF2-40B4-BE49-F238E27FC236}">
                      <a16:creationId xmlns:a16="http://schemas.microsoft.com/office/drawing/2014/main" xmlns="" id="{941E0BAE-CE05-4DA5-BA1E-4ED8C40F75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2415998" y="2404491"/>
                  <a:ext cx="233550" cy="277918"/>
                </a:xfrm>
                <a:prstGeom prst="curvedConnector2">
                  <a:avLst/>
                </a:prstGeom>
                <a:ln>
                  <a:solidFill>
                    <a:schemeClr val="tx2">
                      <a:lumMod val="40000"/>
                      <a:lumOff val="60000"/>
                    </a:schemeClr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연결선: 구부러짐 104">
                  <a:extLst>
                    <a:ext uri="{FF2B5EF4-FFF2-40B4-BE49-F238E27FC236}">
                      <a16:creationId xmlns:a16="http://schemas.microsoft.com/office/drawing/2014/main" xmlns="" id="{C9F5C488-46C2-4603-8B44-1714209AC6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4194" y="2404491"/>
                  <a:ext cx="244649" cy="308677"/>
                </a:xfrm>
                <a:prstGeom prst="curvedConnector2">
                  <a:avLst/>
                </a:prstGeom>
                <a:ln>
                  <a:solidFill>
                    <a:schemeClr val="tx2">
                      <a:lumMod val="40000"/>
                      <a:lumOff val="60000"/>
                    </a:schemeClr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자유형: 도형 112">
                <a:extLst>
                  <a:ext uri="{FF2B5EF4-FFF2-40B4-BE49-F238E27FC236}">
                    <a16:creationId xmlns:a16="http://schemas.microsoft.com/office/drawing/2014/main" xmlns="" id="{72DB86D4-DA77-4618-8DF5-4650AFC95EC0}"/>
                  </a:ext>
                </a:extLst>
              </p:cNvPr>
              <p:cNvSpPr/>
              <p:nvPr/>
            </p:nvSpPr>
            <p:spPr>
              <a:xfrm>
                <a:off x="1963388" y="1830197"/>
                <a:ext cx="2124100" cy="1858522"/>
              </a:xfrm>
              <a:custGeom>
                <a:avLst/>
                <a:gdLst>
                  <a:gd name="connsiteX0" fmla="*/ 636926 w 2270001"/>
                  <a:gd name="connsiteY0" fmla="*/ 172193 h 1834738"/>
                  <a:gd name="connsiteX1" fmla="*/ 625051 w 2270001"/>
                  <a:gd name="connsiteY1" fmla="*/ 201881 h 1834738"/>
                  <a:gd name="connsiteX2" fmla="*/ 619113 w 2270001"/>
                  <a:gd name="connsiteY2" fmla="*/ 219694 h 1834738"/>
                  <a:gd name="connsiteX3" fmla="*/ 607238 w 2270001"/>
                  <a:gd name="connsiteY3" fmla="*/ 243445 h 1834738"/>
                  <a:gd name="connsiteX4" fmla="*/ 601300 w 2270001"/>
                  <a:gd name="connsiteY4" fmla="*/ 261258 h 1834738"/>
                  <a:gd name="connsiteX5" fmla="*/ 589425 w 2270001"/>
                  <a:gd name="connsiteY5" fmla="*/ 279071 h 1834738"/>
                  <a:gd name="connsiteX6" fmla="*/ 571612 w 2270001"/>
                  <a:gd name="connsiteY6" fmla="*/ 332510 h 1834738"/>
                  <a:gd name="connsiteX7" fmla="*/ 565674 w 2270001"/>
                  <a:gd name="connsiteY7" fmla="*/ 350323 h 1834738"/>
                  <a:gd name="connsiteX8" fmla="*/ 553799 w 2270001"/>
                  <a:gd name="connsiteY8" fmla="*/ 469076 h 1834738"/>
                  <a:gd name="connsiteX9" fmla="*/ 541923 w 2270001"/>
                  <a:gd name="connsiteY9" fmla="*/ 486889 h 1834738"/>
                  <a:gd name="connsiteX10" fmla="*/ 506297 w 2270001"/>
                  <a:gd name="connsiteY10" fmla="*/ 522515 h 1834738"/>
                  <a:gd name="connsiteX11" fmla="*/ 476609 w 2270001"/>
                  <a:gd name="connsiteY11" fmla="*/ 558141 h 1834738"/>
                  <a:gd name="connsiteX12" fmla="*/ 452858 w 2270001"/>
                  <a:gd name="connsiteY12" fmla="*/ 593767 h 1834738"/>
                  <a:gd name="connsiteX13" fmla="*/ 440983 w 2270001"/>
                  <a:gd name="connsiteY13" fmla="*/ 611580 h 1834738"/>
                  <a:gd name="connsiteX14" fmla="*/ 423170 w 2270001"/>
                  <a:gd name="connsiteY14" fmla="*/ 623455 h 1834738"/>
                  <a:gd name="connsiteX15" fmla="*/ 399419 w 2270001"/>
                  <a:gd name="connsiteY15" fmla="*/ 653143 h 1834738"/>
                  <a:gd name="connsiteX16" fmla="*/ 381606 w 2270001"/>
                  <a:gd name="connsiteY16" fmla="*/ 665019 h 1834738"/>
                  <a:gd name="connsiteX17" fmla="*/ 363794 w 2270001"/>
                  <a:gd name="connsiteY17" fmla="*/ 682832 h 1834738"/>
                  <a:gd name="connsiteX18" fmla="*/ 345981 w 2270001"/>
                  <a:gd name="connsiteY18" fmla="*/ 694707 h 1834738"/>
                  <a:gd name="connsiteX19" fmla="*/ 304417 w 2270001"/>
                  <a:gd name="connsiteY19" fmla="*/ 730333 h 1834738"/>
                  <a:gd name="connsiteX20" fmla="*/ 274729 w 2270001"/>
                  <a:gd name="connsiteY20" fmla="*/ 754084 h 1834738"/>
                  <a:gd name="connsiteX21" fmla="*/ 262853 w 2270001"/>
                  <a:gd name="connsiteY21" fmla="*/ 765959 h 1834738"/>
                  <a:gd name="connsiteX22" fmla="*/ 239103 w 2270001"/>
                  <a:gd name="connsiteY22" fmla="*/ 783772 h 1834738"/>
                  <a:gd name="connsiteX23" fmla="*/ 209414 w 2270001"/>
                  <a:gd name="connsiteY23" fmla="*/ 813460 h 1834738"/>
                  <a:gd name="connsiteX24" fmla="*/ 197539 w 2270001"/>
                  <a:gd name="connsiteY24" fmla="*/ 825336 h 1834738"/>
                  <a:gd name="connsiteX25" fmla="*/ 161913 w 2270001"/>
                  <a:gd name="connsiteY25" fmla="*/ 855024 h 1834738"/>
                  <a:gd name="connsiteX26" fmla="*/ 144100 w 2270001"/>
                  <a:gd name="connsiteY26" fmla="*/ 878774 h 1834738"/>
                  <a:gd name="connsiteX27" fmla="*/ 108474 w 2270001"/>
                  <a:gd name="connsiteY27" fmla="*/ 920338 h 1834738"/>
                  <a:gd name="connsiteX28" fmla="*/ 102536 w 2270001"/>
                  <a:gd name="connsiteY28" fmla="*/ 938151 h 1834738"/>
                  <a:gd name="connsiteX29" fmla="*/ 90661 w 2270001"/>
                  <a:gd name="connsiteY29" fmla="*/ 955964 h 1834738"/>
                  <a:gd name="connsiteX30" fmla="*/ 78786 w 2270001"/>
                  <a:gd name="connsiteY30" fmla="*/ 991590 h 1834738"/>
                  <a:gd name="connsiteX31" fmla="*/ 72848 w 2270001"/>
                  <a:gd name="connsiteY31" fmla="*/ 1009403 h 1834738"/>
                  <a:gd name="connsiteX32" fmla="*/ 60973 w 2270001"/>
                  <a:gd name="connsiteY32" fmla="*/ 1027216 h 1834738"/>
                  <a:gd name="connsiteX33" fmla="*/ 55035 w 2270001"/>
                  <a:gd name="connsiteY33" fmla="*/ 1068780 h 1834738"/>
                  <a:gd name="connsiteX34" fmla="*/ 49097 w 2270001"/>
                  <a:gd name="connsiteY34" fmla="*/ 1092530 h 1834738"/>
                  <a:gd name="connsiteX35" fmla="*/ 43160 w 2270001"/>
                  <a:gd name="connsiteY35" fmla="*/ 1128156 h 1834738"/>
                  <a:gd name="connsiteX36" fmla="*/ 37222 w 2270001"/>
                  <a:gd name="connsiteY36" fmla="*/ 1157845 h 1834738"/>
                  <a:gd name="connsiteX37" fmla="*/ 25347 w 2270001"/>
                  <a:gd name="connsiteY37" fmla="*/ 1211284 h 1834738"/>
                  <a:gd name="connsiteX38" fmla="*/ 19409 w 2270001"/>
                  <a:gd name="connsiteY38" fmla="*/ 1258785 h 1834738"/>
                  <a:gd name="connsiteX39" fmla="*/ 7534 w 2270001"/>
                  <a:gd name="connsiteY39" fmla="*/ 1306286 h 1834738"/>
                  <a:gd name="connsiteX40" fmla="*/ 7534 w 2270001"/>
                  <a:gd name="connsiteY40" fmla="*/ 1508167 h 1834738"/>
                  <a:gd name="connsiteX41" fmla="*/ 25347 w 2270001"/>
                  <a:gd name="connsiteY41" fmla="*/ 1537855 h 1834738"/>
                  <a:gd name="connsiteX42" fmla="*/ 37222 w 2270001"/>
                  <a:gd name="connsiteY42" fmla="*/ 1573481 h 1834738"/>
                  <a:gd name="connsiteX43" fmla="*/ 49097 w 2270001"/>
                  <a:gd name="connsiteY43" fmla="*/ 1597232 h 1834738"/>
                  <a:gd name="connsiteX44" fmla="*/ 90661 w 2270001"/>
                  <a:gd name="connsiteY44" fmla="*/ 1656608 h 1834738"/>
                  <a:gd name="connsiteX45" fmla="*/ 102536 w 2270001"/>
                  <a:gd name="connsiteY45" fmla="*/ 1668484 h 1834738"/>
                  <a:gd name="connsiteX46" fmla="*/ 144100 w 2270001"/>
                  <a:gd name="connsiteY46" fmla="*/ 1721923 h 1834738"/>
                  <a:gd name="connsiteX47" fmla="*/ 167851 w 2270001"/>
                  <a:gd name="connsiteY47" fmla="*/ 1751611 h 1834738"/>
                  <a:gd name="connsiteX48" fmla="*/ 191601 w 2270001"/>
                  <a:gd name="connsiteY48" fmla="*/ 1763486 h 1834738"/>
                  <a:gd name="connsiteX49" fmla="*/ 227227 w 2270001"/>
                  <a:gd name="connsiteY49" fmla="*/ 1787237 h 1834738"/>
                  <a:gd name="connsiteX50" fmla="*/ 262853 w 2270001"/>
                  <a:gd name="connsiteY50" fmla="*/ 1799112 h 1834738"/>
                  <a:gd name="connsiteX51" fmla="*/ 280666 w 2270001"/>
                  <a:gd name="connsiteY51" fmla="*/ 1805050 h 1834738"/>
                  <a:gd name="connsiteX52" fmla="*/ 340043 w 2270001"/>
                  <a:gd name="connsiteY52" fmla="*/ 1810987 h 1834738"/>
                  <a:gd name="connsiteX53" fmla="*/ 405357 w 2270001"/>
                  <a:gd name="connsiteY53" fmla="*/ 1822863 h 1834738"/>
                  <a:gd name="connsiteX54" fmla="*/ 423170 w 2270001"/>
                  <a:gd name="connsiteY54" fmla="*/ 1828800 h 1834738"/>
                  <a:gd name="connsiteX55" fmla="*/ 458796 w 2270001"/>
                  <a:gd name="connsiteY55" fmla="*/ 1834738 h 1834738"/>
                  <a:gd name="connsiteX56" fmla="*/ 535986 w 2270001"/>
                  <a:gd name="connsiteY56" fmla="*/ 1828800 h 1834738"/>
                  <a:gd name="connsiteX57" fmla="*/ 630988 w 2270001"/>
                  <a:gd name="connsiteY57" fmla="*/ 1822863 h 1834738"/>
                  <a:gd name="connsiteX58" fmla="*/ 678490 w 2270001"/>
                  <a:gd name="connsiteY58" fmla="*/ 1816925 h 1834738"/>
                  <a:gd name="connsiteX59" fmla="*/ 696303 w 2270001"/>
                  <a:gd name="connsiteY59" fmla="*/ 1810987 h 1834738"/>
                  <a:gd name="connsiteX60" fmla="*/ 720053 w 2270001"/>
                  <a:gd name="connsiteY60" fmla="*/ 1805050 h 1834738"/>
                  <a:gd name="connsiteX61" fmla="*/ 761617 w 2270001"/>
                  <a:gd name="connsiteY61" fmla="*/ 1787237 h 1834738"/>
                  <a:gd name="connsiteX62" fmla="*/ 803181 w 2270001"/>
                  <a:gd name="connsiteY62" fmla="*/ 1763486 h 1834738"/>
                  <a:gd name="connsiteX63" fmla="*/ 820994 w 2270001"/>
                  <a:gd name="connsiteY63" fmla="*/ 1757549 h 1834738"/>
                  <a:gd name="connsiteX64" fmla="*/ 838806 w 2270001"/>
                  <a:gd name="connsiteY64" fmla="*/ 1745673 h 1834738"/>
                  <a:gd name="connsiteX65" fmla="*/ 850682 w 2270001"/>
                  <a:gd name="connsiteY65" fmla="*/ 1733798 h 1834738"/>
                  <a:gd name="connsiteX66" fmla="*/ 886308 w 2270001"/>
                  <a:gd name="connsiteY66" fmla="*/ 1721923 h 1834738"/>
                  <a:gd name="connsiteX67" fmla="*/ 904121 w 2270001"/>
                  <a:gd name="connsiteY67" fmla="*/ 1715985 h 1834738"/>
                  <a:gd name="connsiteX68" fmla="*/ 921934 w 2270001"/>
                  <a:gd name="connsiteY68" fmla="*/ 1710047 h 1834738"/>
                  <a:gd name="connsiteX69" fmla="*/ 945684 w 2270001"/>
                  <a:gd name="connsiteY69" fmla="*/ 1698172 h 1834738"/>
                  <a:gd name="connsiteX70" fmla="*/ 975373 w 2270001"/>
                  <a:gd name="connsiteY70" fmla="*/ 1692234 h 1834738"/>
                  <a:gd name="connsiteX71" fmla="*/ 993186 w 2270001"/>
                  <a:gd name="connsiteY71" fmla="*/ 1686297 h 1834738"/>
                  <a:gd name="connsiteX72" fmla="*/ 1129752 w 2270001"/>
                  <a:gd name="connsiteY72" fmla="*/ 1692234 h 1834738"/>
                  <a:gd name="connsiteX73" fmla="*/ 1153503 w 2270001"/>
                  <a:gd name="connsiteY73" fmla="*/ 1698172 h 1834738"/>
                  <a:gd name="connsiteX74" fmla="*/ 1183191 w 2270001"/>
                  <a:gd name="connsiteY74" fmla="*/ 1704110 h 1834738"/>
                  <a:gd name="connsiteX75" fmla="*/ 1218817 w 2270001"/>
                  <a:gd name="connsiteY75" fmla="*/ 1710047 h 1834738"/>
                  <a:gd name="connsiteX76" fmla="*/ 1242568 w 2270001"/>
                  <a:gd name="connsiteY76" fmla="*/ 1715985 h 1834738"/>
                  <a:gd name="connsiteX77" fmla="*/ 1278194 w 2270001"/>
                  <a:gd name="connsiteY77" fmla="*/ 1721923 h 1834738"/>
                  <a:gd name="connsiteX78" fmla="*/ 1325695 w 2270001"/>
                  <a:gd name="connsiteY78" fmla="*/ 1733798 h 1834738"/>
                  <a:gd name="connsiteX79" fmla="*/ 1355383 w 2270001"/>
                  <a:gd name="connsiteY79" fmla="*/ 1739736 h 1834738"/>
                  <a:gd name="connsiteX80" fmla="*/ 1379134 w 2270001"/>
                  <a:gd name="connsiteY80" fmla="*/ 1751611 h 1834738"/>
                  <a:gd name="connsiteX81" fmla="*/ 1497887 w 2270001"/>
                  <a:gd name="connsiteY81" fmla="*/ 1775361 h 1834738"/>
                  <a:gd name="connsiteX82" fmla="*/ 1515700 w 2270001"/>
                  <a:gd name="connsiteY82" fmla="*/ 1781299 h 1834738"/>
                  <a:gd name="connsiteX83" fmla="*/ 1877897 w 2270001"/>
                  <a:gd name="connsiteY83" fmla="*/ 1769424 h 1834738"/>
                  <a:gd name="connsiteX84" fmla="*/ 1937274 w 2270001"/>
                  <a:gd name="connsiteY84" fmla="*/ 1757549 h 1834738"/>
                  <a:gd name="connsiteX85" fmla="*/ 2020401 w 2270001"/>
                  <a:gd name="connsiteY85" fmla="*/ 1751611 h 1834738"/>
                  <a:gd name="connsiteX86" fmla="*/ 2044152 w 2270001"/>
                  <a:gd name="connsiteY86" fmla="*/ 1745673 h 1834738"/>
                  <a:gd name="connsiteX87" fmla="*/ 2061965 w 2270001"/>
                  <a:gd name="connsiteY87" fmla="*/ 1733798 h 1834738"/>
                  <a:gd name="connsiteX88" fmla="*/ 2127279 w 2270001"/>
                  <a:gd name="connsiteY88" fmla="*/ 1656608 h 1834738"/>
                  <a:gd name="connsiteX89" fmla="*/ 2156968 w 2270001"/>
                  <a:gd name="connsiteY89" fmla="*/ 1615045 h 1834738"/>
                  <a:gd name="connsiteX90" fmla="*/ 2162905 w 2270001"/>
                  <a:gd name="connsiteY90" fmla="*/ 1591294 h 1834738"/>
                  <a:gd name="connsiteX91" fmla="*/ 2174781 w 2270001"/>
                  <a:gd name="connsiteY91" fmla="*/ 1573481 h 1834738"/>
                  <a:gd name="connsiteX92" fmla="*/ 2186656 w 2270001"/>
                  <a:gd name="connsiteY92" fmla="*/ 1543793 h 1834738"/>
                  <a:gd name="connsiteX93" fmla="*/ 2192594 w 2270001"/>
                  <a:gd name="connsiteY93" fmla="*/ 1520042 h 1834738"/>
                  <a:gd name="connsiteX94" fmla="*/ 2198531 w 2270001"/>
                  <a:gd name="connsiteY94" fmla="*/ 1502229 h 1834738"/>
                  <a:gd name="connsiteX95" fmla="*/ 2204469 w 2270001"/>
                  <a:gd name="connsiteY95" fmla="*/ 1478478 h 1834738"/>
                  <a:gd name="connsiteX96" fmla="*/ 2222282 w 2270001"/>
                  <a:gd name="connsiteY96" fmla="*/ 1460665 h 1834738"/>
                  <a:gd name="connsiteX97" fmla="*/ 2240095 w 2270001"/>
                  <a:gd name="connsiteY97" fmla="*/ 1401289 h 1834738"/>
                  <a:gd name="connsiteX98" fmla="*/ 2251970 w 2270001"/>
                  <a:gd name="connsiteY98" fmla="*/ 1371600 h 1834738"/>
                  <a:gd name="connsiteX99" fmla="*/ 2263845 w 2270001"/>
                  <a:gd name="connsiteY99" fmla="*/ 1330037 h 1834738"/>
                  <a:gd name="connsiteX100" fmla="*/ 2263845 w 2270001"/>
                  <a:gd name="connsiteY100" fmla="*/ 1110343 h 1834738"/>
                  <a:gd name="connsiteX101" fmla="*/ 2257908 w 2270001"/>
                  <a:gd name="connsiteY101" fmla="*/ 1092530 h 1834738"/>
                  <a:gd name="connsiteX102" fmla="*/ 2246032 w 2270001"/>
                  <a:gd name="connsiteY102" fmla="*/ 1039091 h 1834738"/>
                  <a:gd name="connsiteX103" fmla="*/ 2222282 w 2270001"/>
                  <a:gd name="connsiteY103" fmla="*/ 1003465 h 1834738"/>
                  <a:gd name="connsiteX104" fmla="*/ 2210406 w 2270001"/>
                  <a:gd name="connsiteY104" fmla="*/ 985652 h 1834738"/>
                  <a:gd name="connsiteX105" fmla="*/ 2186656 w 2270001"/>
                  <a:gd name="connsiteY105" fmla="*/ 967839 h 1834738"/>
                  <a:gd name="connsiteX106" fmla="*/ 2145092 w 2270001"/>
                  <a:gd name="connsiteY106" fmla="*/ 926276 h 1834738"/>
                  <a:gd name="connsiteX107" fmla="*/ 2121342 w 2270001"/>
                  <a:gd name="connsiteY107" fmla="*/ 914400 h 1834738"/>
                  <a:gd name="connsiteX108" fmla="*/ 2067903 w 2270001"/>
                  <a:gd name="connsiteY108" fmla="*/ 866899 h 1834738"/>
                  <a:gd name="connsiteX109" fmla="*/ 1961025 w 2270001"/>
                  <a:gd name="connsiteY109" fmla="*/ 819398 h 1834738"/>
                  <a:gd name="connsiteX110" fmla="*/ 1913523 w 2270001"/>
                  <a:gd name="connsiteY110" fmla="*/ 801585 h 1834738"/>
                  <a:gd name="connsiteX111" fmla="*/ 1883835 w 2270001"/>
                  <a:gd name="connsiteY111" fmla="*/ 795647 h 1834738"/>
                  <a:gd name="connsiteX112" fmla="*/ 1848209 w 2270001"/>
                  <a:gd name="connsiteY112" fmla="*/ 771897 h 1834738"/>
                  <a:gd name="connsiteX113" fmla="*/ 1806645 w 2270001"/>
                  <a:gd name="connsiteY113" fmla="*/ 736271 h 1834738"/>
                  <a:gd name="connsiteX114" fmla="*/ 1776957 w 2270001"/>
                  <a:gd name="connsiteY114" fmla="*/ 676894 h 1834738"/>
                  <a:gd name="connsiteX115" fmla="*/ 1765082 w 2270001"/>
                  <a:gd name="connsiteY115" fmla="*/ 653143 h 1834738"/>
                  <a:gd name="connsiteX116" fmla="*/ 1753206 w 2270001"/>
                  <a:gd name="connsiteY116" fmla="*/ 593767 h 1834738"/>
                  <a:gd name="connsiteX117" fmla="*/ 1741331 w 2270001"/>
                  <a:gd name="connsiteY117" fmla="*/ 528452 h 1834738"/>
                  <a:gd name="connsiteX118" fmla="*/ 1735394 w 2270001"/>
                  <a:gd name="connsiteY118" fmla="*/ 510639 h 1834738"/>
                  <a:gd name="connsiteX119" fmla="*/ 1729456 w 2270001"/>
                  <a:gd name="connsiteY119" fmla="*/ 475013 h 1834738"/>
                  <a:gd name="connsiteX120" fmla="*/ 1723518 w 2270001"/>
                  <a:gd name="connsiteY120" fmla="*/ 451263 h 1834738"/>
                  <a:gd name="connsiteX121" fmla="*/ 1717581 w 2270001"/>
                  <a:gd name="connsiteY121" fmla="*/ 403761 h 1834738"/>
                  <a:gd name="connsiteX122" fmla="*/ 1711643 w 2270001"/>
                  <a:gd name="connsiteY122" fmla="*/ 385949 h 1834738"/>
                  <a:gd name="connsiteX123" fmla="*/ 1705705 w 2270001"/>
                  <a:gd name="connsiteY123" fmla="*/ 338447 h 1834738"/>
                  <a:gd name="connsiteX124" fmla="*/ 1681955 w 2270001"/>
                  <a:gd name="connsiteY124" fmla="*/ 273133 h 1834738"/>
                  <a:gd name="connsiteX125" fmla="*/ 1670079 w 2270001"/>
                  <a:gd name="connsiteY125" fmla="*/ 237507 h 1834738"/>
                  <a:gd name="connsiteX126" fmla="*/ 1634453 w 2270001"/>
                  <a:gd name="connsiteY126" fmla="*/ 190006 h 1834738"/>
                  <a:gd name="connsiteX127" fmla="*/ 1604765 w 2270001"/>
                  <a:gd name="connsiteY127" fmla="*/ 166255 h 1834738"/>
                  <a:gd name="connsiteX128" fmla="*/ 1586952 w 2270001"/>
                  <a:gd name="connsiteY128" fmla="*/ 148442 h 1834738"/>
                  <a:gd name="connsiteX129" fmla="*/ 1563201 w 2270001"/>
                  <a:gd name="connsiteY129" fmla="*/ 130629 h 1834738"/>
                  <a:gd name="connsiteX130" fmla="*/ 1527575 w 2270001"/>
                  <a:gd name="connsiteY130" fmla="*/ 100941 h 1834738"/>
                  <a:gd name="connsiteX131" fmla="*/ 1503825 w 2270001"/>
                  <a:gd name="connsiteY131" fmla="*/ 89065 h 1834738"/>
                  <a:gd name="connsiteX132" fmla="*/ 1450386 w 2270001"/>
                  <a:gd name="connsiteY132" fmla="*/ 59377 h 1834738"/>
                  <a:gd name="connsiteX133" fmla="*/ 1396947 w 2270001"/>
                  <a:gd name="connsiteY133" fmla="*/ 41564 h 1834738"/>
                  <a:gd name="connsiteX134" fmla="*/ 1337570 w 2270001"/>
                  <a:gd name="connsiteY134" fmla="*/ 23751 h 1834738"/>
                  <a:gd name="connsiteX135" fmla="*/ 1313819 w 2270001"/>
                  <a:gd name="connsiteY135" fmla="*/ 11876 h 1834738"/>
                  <a:gd name="connsiteX136" fmla="*/ 1272256 w 2270001"/>
                  <a:gd name="connsiteY136" fmla="*/ 5938 h 1834738"/>
                  <a:gd name="connsiteX137" fmla="*/ 1242568 w 2270001"/>
                  <a:gd name="connsiteY137" fmla="*/ 0 h 1834738"/>
                  <a:gd name="connsiteX138" fmla="*/ 1005061 w 2270001"/>
                  <a:gd name="connsiteY138" fmla="*/ 5938 h 1834738"/>
                  <a:gd name="connsiteX139" fmla="*/ 969435 w 2270001"/>
                  <a:gd name="connsiteY139" fmla="*/ 17813 h 1834738"/>
                  <a:gd name="connsiteX140" fmla="*/ 933809 w 2270001"/>
                  <a:gd name="connsiteY140" fmla="*/ 23751 h 1834738"/>
                  <a:gd name="connsiteX141" fmla="*/ 880370 w 2270001"/>
                  <a:gd name="connsiteY141" fmla="*/ 35626 h 1834738"/>
                  <a:gd name="connsiteX142" fmla="*/ 862557 w 2270001"/>
                  <a:gd name="connsiteY142" fmla="*/ 41564 h 1834738"/>
                  <a:gd name="connsiteX143" fmla="*/ 815056 w 2270001"/>
                  <a:gd name="connsiteY143" fmla="*/ 71252 h 1834738"/>
                  <a:gd name="connsiteX144" fmla="*/ 791305 w 2270001"/>
                  <a:gd name="connsiteY144" fmla="*/ 83128 h 1834738"/>
                  <a:gd name="connsiteX145" fmla="*/ 773492 w 2270001"/>
                  <a:gd name="connsiteY145" fmla="*/ 95003 h 1834738"/>
                  <a:gd name="connsiteX146" fmla="*/ 714116 w 2270001"/>
                  <a:gd name="connsiteY146" fmla="*/ 112816 h 1834738"/>
                  <a:gd name="connsiteX147" fmla="*/ 696303 w 2270001"/>
                  <a:gd name="connsiteY147" fmla="*/ 118754 h 1834738"/>
                  <a:gd name="connsiteX148" fmla="*/ 684427 w 2270001"/>
                  <a:gd name="connsiteY148" fmla="*/ 130629 h 1834738"/>
                  <a:gd name="connsiteX149" fmla="*/ 636926 w 2270001"/>
                  <a:gd name="connsiteY149" fmla="*/ 172193 h 183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2270001" h="1834738">
                    <a:moveTo>
                      <a:pt x="636926" y="172193"/>
                    </a:moveTo>
                    <a:cubicBezTo>
                      <a:pt x="627030" y="184068"/>
                      <a:pt x="628793" y="191901"/>
                      <a:pt x="625051" y="201881"/>
                    </a:cubicBezTo>
                    <a:cubicBezTo>
                      <a:pt x="622853" y="207741"/>
                      <a:pt x="621578" y="213941"/>
                      <a:pt x="619113" y="219694"/>
                    </a:cubicBezTo>
                    <a:cubicBezTo>
                      <a:pt x="615626" y="227830"/>
                      <a:pt x="610725" y="235309"/>
                      <a:pt x="607238" y="243445"/>
                    </a:cubicBezTo>
                    <a:cubicBezTo>
                      <a:pt x="604773" y="249198"/>
                      <a:pt x="604099" y="255660"/>
                      <a:pt x="601300" y="261258"/>
                    </a:cubicBezTo>
                    <a:cubicBezTo>
                      <a:pt x="598109" y="267641"/>
                      <a:pt x="592323" y="272550"/>
                      <a:pt x="589425" y="279071"/>
                    </a:cubicBezTo>
                    <a:cubicBezTo>
                      <a:pt x="589414" y="279096"/>
                      <a:pt x="574585" y="323590"/>
                      <a:pt x="571612" y="332510"/>
                    </a:cubicBezTo>
                    <a:lnTo>
                      <a:pt x="565674" y="350323"/>
                    </a:lnTo>
                    <a:cubicBezTo>
                      <a:pt x="565369" y="354286"/>
                      <a:pt x="559748" y="449246"/>
                      <a:pt x="553799" y="469076"/>
                    </a:cubicBezTo>
                    <a:cubicBezTo>
                      <a:pt x="551748" y="475911"/>
                      <a:pt x="546071" y="481082"/>
                      <a:pt x="541923" y="486889"/>
                    </a:cubicBezTo>
                    <a:cubicBezTo>
                      <a:pt x="521837" y="515009"/>
                      <a:pt x="530895" y="506115"/>
                      <a:pt x="506297" y="522515"/>
                    </a:cubicBezTo>
                    <a:cubicBezTo>
                      <a:pt x="463870" y="586158"/>
                      <a:pt x="529938" y="489576"/>
                      <a:pt x="476609" y="558141"/>
                    </a:cubicBezTo>
                    <a:cubicBezTo>
                      <a:pt x="467847" y="569407"/>
                      <a:pt x="460775" y="581892"/>
                      <a:pt x="452858" y="593767"/>
                    </a:cubicBezTo>
                    <a:cubicBezTo>
                      <a:pt x="448900" y="599705"/>
                      <a:pt x="446921" y="607622"/>
                      <a:pt x="440983" y="611580"/>
                    </a:cubicBezTo>
                    <a:lnTo>
                      <a:pt x="423170" y="623455"/>
                    </a:lnTo>
                    <a:cubicBezTo>
                      <a:pt x="414350" y="636685"/>
                      <a:pt x="411509" y="643471"/>
                      <a:pt x="399419" y="653143"/>
                    </a:cubicBezTo>
                    <a:cubicBezTo>
                      <a:pt x="393846" y="657601"/>
                      <a:pt x="387088" y="660450"/>
                      <a:pt x="381606" y="665019"/>
                    </a:cubicBezTo>
                    <a:cubicBezTo>
                      <a:pt x="375155" y="670395"/>
                      <a:pt x="370245" y="677456"/>
                      <a:pt x="363794" y="682832"/>
                    </a:cubicBezTo>
                    <a:cubicBezTo>
                      <a:pt x="358312" y="687400"/>
                      <a:pt x="351399" y="690063"/>
                      <a:pt x="345981" y="694707"/>
                    </a:cubicBezTo>
                    <a:cubicBezTo>
                      <a:pt x="295587" y="737902"/>
                      <a:pt x="345311" y="703071"/>
                      <a:pt x="304417" y="730333"/>
                    </a:cubicBezTo>
                    <a:cubicBezTo>
                      <a:pt x="280767" y="765809"/>
                      <a:pt x="306594" y="734965"/>
                      <a:pt x="274729" y="754084"/>
                    </a:cubicBezTo>
                    <a:cubicBezTo>
                      <a:pt x="269929" y="756964"/>
                      <a:pt x="267154" y="762375"/>
                      <a:pt x="262853" y="765959"/>
                    </a:cubicBezTo>
                    <a:cubicBezTo>
                      <a:pt x="255251" y="772294"/>
                      <a:pt x="246499" y="777198"/>
                      <a:pt x="239103" y="783772"/>
                    </a:cubicBezTo>
                    <a:cubicBezTo>
                      <a:pt x="228643" y="793070"/>
                      <a:pt x="219310" y="803564"/>
                      <a:pt x="209414" y="813460"/>
                    </a:cubicBezTo>
                    <a:cubicBezTo>
                      <a:pt x="205455" y="817419"/>
                      <a:pt x="202197" y="822231"/>
                      <a:pt x="197539" y="825336"/>
                    </a:cubicBezTo>
                    <a:cubicBezTo>
                      <a:pt x="179214" y="837552"/>
                      <a:pt x="177153" y="837244"/>
                      <a:pt x="161913" y="855024"/>
                    </a:cubicBezTo>
                    <a:cubicBezTo>
                      <a:pt x="155473" y="862538"/>
                      <a:pt x="150617" y="871327"/>
                      <a:pt x="144100" y="878774"/>
                    </a:cubicBezTo>
                    <a:cubicBezTo>
                      <a:pt x="127055" y="898254"/>
                      <a:pt x="119069" y="899147"/>
                      <a:pt x="108474" y="920338"/>
                    </a:cubicBezTo>
                    <a:cubicBezTo>
                      <a:pt x="105675" y="925936"/>
                      <a:pt x="105335" y="932553"/>
                      <a:pt x="102536" y="938151"/>
                    </a:cubicBezTo>
                    <a:cubicBezTo>
                      <a:pt x="99345" y="944534"/>
                      <a:pt x="93559" y="949443"/>
                      <a:pt x="90661" y="955964"/>
                    </a:cubicBezTo>
                    <a:cubicBezTo>
                      <a:pt x="85577" y="967403"/>
                      <a:pt x="82744" y="979715"/>
                      <a:pt x="78786" y="991590"/>
                    </a:cubicBezTo>
                    <a:cubicBezTo>
                      <a:pt x="76807" y="997528"/>
                      <a:pt x="76320" y="1004195"/>
                      <a:pt x="72848" y="1009403"/>
                    </a:cubicBezTo>
                    <a:lnTo>
                      <a:pt x="60973" y="1027216"/>
                    </a:lnTo>
                    <a:cubicBezTo>
                      <a:pt x="58994" y="1041071"/>
                      <a:pt x="57539" y="1055010"/>
                      <a:pt x="55035" y="1068780"/>
                    </a:cubicBezTo>
                    <a:cubicBezTo>
                      <a:pt x="53575" y="1076809"/>
                      <a:pt x="50697" y="1084528"/>
                      <a:pt x="49097" y="1092530"/>
                    </a:cubicBezTo>
                    <a:cubicBezTo>
                      <a:pt x="46736" y="1104335"/>
                      <a:pt x="45314" y="1116311"/>
                      <a:pt x="43160" y="1128156"/>
                    </a:cubicBezTo>
                    <a:cubicBezTo>
                      <a:pt x="41355" y="1138086"/>
                      <a:pt x="39027" y="1147915"/>
                      <a:pt x="37222" y="1157845"/>
                    </a:cubicBezTo>
                    <a:cubicBezTo>
                      <a:pt x="28862" y="1203826"/>
                      <a:pt x="35815" y="1179876"/>
                      <a:pt x="25347" y="1211284"/>
                    </a:cubicBezTo>
                    <a:cubicBezTo>
                      <a:pt x="23368" y="1227118"/>
                      <a:pt x="22350" y="1243101"/>
                      <a:pt x="19409" y="1258785"/>
                    </a:cubicBezTo>
                    <a:cubicBezTo>
                      <a:pt x="16401" y="1274826"/>
                      <a:pt x="7534" y="1306286"/>
                      <a:pt x="7534" y="1306286"/>
                    </a:cubicBezTo>
                    <a:cubicBezTo>
                      <a:pt x="-2721" y="1398578"/>
                      <a:pt x="-2302" y="1370453"/>
                      <a:pt x="7534" y="1508167"/>
                    </a:cubicBezTo>
                    <a:cubicBezTo>
                      <a:pt x="8720" y="1524770"/>
                      <a:pt x="14878" y="1527387"/>
                      <a:pt x="25347" y="1537855"/>
                    </a:cubicBezTo>
                    <a:cubicBezTo>
                      <a:pt x="29305" y="1549730"/>
                      <a:pt x="31624" y="1562285"/>
                      <a:pt x="37222" y="1573481"/>
                    </a:cubicBezTo>
                    <a:cubicBezTo>
                      <a:pt x="41180" y="1581398"/>
                      <a:pt x="44543" y="1589642"/>
                      <a:pt x="49097" y="1597232"/>
                    </a:cubicBezTo>
                    <a:cubicBezTo>
                      <a:pt x="57027" y="1610449"/>
                      <a:pt x="79060" y="1642686"/>
                      <a:pt x="90661" y="1656608"/>
                    </a:cubicBezTo>
                    <a:cubicBezTo>
                      <a:pt x="94245" y="1660909"/>
                      <a:pt x="98578" y="1664525"/>
                      <a:pt x="102536" y="1668484"/>
                    </a:cubicBezTo>
                    <a:cubicBezTo>
                      <a:pt x="118762" y="1717158"/>
                      <a:pt x="90695" y="1641813"/>
                      <a:pt x="144100" y="1721923"/>
                    </a:cubicBezTo>
                    <a:cubicBezTo>
                      <a:pt x="150454" y="1731454"/>
                      <a:pt x="157696" y="1744841"/>
                      <a:pt x="167851" y="1751611"/>
                    </a:cubicBezTo>
                    <a:cubicBezTo>
                      <a:pt x="175216" y="1756521"/>
                      <a:pt x="184011" y="1758932"/>
                      <a:pt x="191601" y="1763486"/>
                    </a:cubicBezTo>
                    <a:cubicBezTo>
                      <a:pt x="203839" y="1770829"/>
                      <a:pt x="213687" y="1782724"/>
                      <a:pt x="227227" y="1787237"/>
                    </a:cubicBezTo>
                    <a:lnTo>
                      <a:pt x="262853" y="1799112"/>
                    </a:lnTo>
                    <a:cubicBezTo>
                      <a:pt x="268791" y="1801091"/>
                      <a:pt x="274438" y="1804427"/>
                      <a:pt x="280666" y="1805050"/>
                    </a:cubicBezTo>
                    <a:lnTo>
                      <a:pt x="340043" y="1810987"/>
                    </a:lnTo>
                    <a:cubicBezTo>
                      <a:pt x="410436" y="1828586"/>
                      <a:pt x="299011" y="1801594"/>
                      <a:pt x="405357" y="1822863"/>
                    </a:cubicBezTo>
                    <a:cubicBezTo>
                      <a:pt x="411494" y="1824090"/>
                      <a:pt x="417060" y="1827442"/>
                      <a:pt x="423170" y="1828800"/>
                    </a:cubicBezTo>
                    <a:cubicBezTo>
                      <a:pt x="434922" y="1831412"/>
                      <a:pt x="446921" y="1832759"/>
                      <a:pt x="458796" y="1834738"/>
                    </a:cubicBezTo>
                    <a:lnTo>
                      <a:pt x="535986" y="1828800"/>
                    </a:lnTo>
                    <a:cubicBezTo>
                      <a:pt x="567640" y="1826617"/>
                      <a:pt x="599368" y="1825498"/>
                      <a:pt x="630988" y="1822863"/>
                    </a:cubicBezTo>
                    <a:cubicBezTo>
                      <a:pt x="646890" y="1821538"/>
                      <a:pt x="662656" y="1818904"/>
                      <a:pt x="678490" y="1816925"/>
                    </a:cubicBezTo>
                    <a:cubicBezTo>
                      <a:pt x="684428" y="1814946"/>
                      <a:pt x="690285" y="1812706"/>
                      <a:pt x="696303" y="1810987"/>
                    </a:cubicBezTo>
                    <a:cubicBezTo>
                      <a:pt x="704149" y="1808745"/>
                      <a:pt x="712553" y="1808265"/>
                      <a:pt x="720053" y="1805050"/>
                    </a:cubicBezTo>
                    <a:cubicBezTo>
                      <a:pt x="777457" y="1780448"/>
                      <a:pt x="693434" y="1804281"/>
                      <a:pt x="761617" y="1787237"/>
                    </a:cubicBezTo>
                    <a:cubicBezTo>
                      <a:pt x="779507" y="1775309"/>
                      <a:pt x="782086" y="1772526"/>
                      <a:pt x="803181" y="1763486"/>
                    </a:cubicBezTo>
                    <a:cubicBezTo>
                      <a:pt x="808934" y="1761021"/>
                      <a:pt x="815056" y="1759528"/>
                      <a:pt x="820994" y="1757549"/>
                    </a:cubicBezTo>
                    <a:cubicBezTo>
                      <a:pt x="826931" y="1753590"/>
                      <a:pt x="833234" y="1750131"/>
                      <a:pt x="838806" y="1745673"/>
                    </a:cubicBezTo>
                    <a:cubicBezTo>
                      <a:pt x="843177" y="1742176"/>
                      <a:pt x="845675" y="1736301"/>
                      <a:pt x="850682" y="1733798"/>
                    </a:cubicBezTo>
                    <a:cubicBezTo>
                      <a:pt x="861878" y="1728200"/>
                      <a:pt x="874433" y="1725881"/>
                      <a:pt x="886308" y="1721923"/>
                    </a:cubicBezTo>
                    <a:lnTo>
                      <a:pt x="904121" y="1715985"/>
                    </a:lnTo>
                    <a:cubicBezTo>
                      <a:pt x="910059" y="1714006"/>
                      <a:pt x="916336" y="1712846"/>
                      <a:pt x="921934" y="1710047"/>
                    </a:cubicBezTo>
                    <a:cubicBezTo>
                      <a:pt x="929851" y="1706089"/>
                      <a:pt x="937287" y="1700971"/>
                      <a:pt x="945684" y="1698172"/>
                    </a:cubicBezTo>
                    <a:cubicBezTo>
                      <a:pt x="955258" y="1694981"/>
                      <a:pt x="965582" y="1694682"/>
                      <a:pt x="975373" y="1692234"/>
                    </a:cubicBezTo>
                    <a:cubicBezTo>
                      <a:pt x="981445" y="1690716"/>
                      <a:pt x="987248" y="1688276"/>
                      <a:pt x="993186" y="1686297"/>
                    </a:cubicBezTo>
                    <a:cubicBezTo>
                      <a:pt x="1038708" y="1688276"/>
                      <a:pt x="1084311" y="1688868"/>
                      <a:pt x="1129752" y="1692234"/>
                    </a:cubicBezTo>
                    <a:cubicBezTo>
                      <a:pt x="1137890" y="1692837"/>
                      <a:pt x="1145537" y="1696402"/>
                      <a:pt x="1153503" y="1698172"/>
                    </a:cubicBezTo>
                    <a:cubicBezTo>
                      <a:pt x="1163355" y="1700361"/>
                      <a:pt x="1173262" y="1702305"/>
                      <a:pt x="1183191" y="1704110"/>
                    </a:cubicBezTo>
                    <a:cubicBezTo>
                      <a:pt x="1195036" y="1706264"/>
                      <a:pt x="1207012" y="1707686"/>
                      <a:pt x="1218817" y="1710047"/>
                    </a:cubicBezTo>
                    <a:cubicBezTo>
                      <a:pt x="1226819" y="1711647"/>
                      <a:pt x="1234566" y="1714384"/>
                      <a:pt x="1242568" y="1715985"/>
                    </a:cubicBezTo>
                    <a:cubicBezTo>
                      <a:pt x="1254373" y="1718346"/>
                      <a:pt x="1266422" y="1719400"/>
                      <a:pt x="1278194" y="1721923"/>
                    </a:cubicBezTo>
                    <a:cubicBezTo>
                      <a:pt x="1294153" y="1725343"/>
                      <a:pt x="1309792" y="1730128"/>
                      <a:pt x="1325695" y="1733798"/>
                    </a:cubicBezTo>
                    <a:cubicBezTo>
                      <a:pt x="1335529" y="1736067"/>
                      <a:pt x="1345487" y="1737757"/>
                      <a:pt x="1355383" y="1739736"/>
                    </a:cubicBezTo>
                    <a:cubicBezTo>
                      <a:pt x="1363300" y="1743694"/>
                      <a:pt x="1370686" y="1748971"/>
                      <a:pt x="1379134" y="1751611"/>
                    </a:cubicBezTo>
                    <a:cubicBezTo>
                      <a:pt x="1436959" y="1769681"/>
                      <a:pt x="1444935" y="1768743"/>
                      <a:pt x="1497887" y="1775361"/>
                    </a:cubicBezTo>
                    <a:cubicBezTo>
                      <a:pt x="1503825" y="1777340"/>
                      <a:pt x="1509441" y="1781299"/>
                      <a:pt x="1515700" y="1781299"/>
                    </a:cubicBezTo>
                    <a:cubicBezTo>
                      <a:pt x="1796432" y="1781299"/>
                      <a:pt x="1733881" y="1787424"/>
                      <a:pt x="1877897" y="1769424"/>
                    </a:cubicBezTo>
                    <a:cubicBezTo>
                      <a:pt x="1900174" y="1763855"/>
                      <a:pt x="1913003" y="1759976"/>
                      <a:pt x="1937274" y="1757549"/>
                    </a:cubicBezTo>
                    <a:cubicBezTo>
                      <a:pt x="1964916" y="1754785"/>
                      <a:pt x="1992692" y="1753590"/>
                      <a:pt x="2020401" y="1751611"/>
                    </a:cubicBezTo>
                    <a:cubicBezTo>
                      <a:pt x="2028318" y="1749632"/>
                      <a:pt x="2036651" y="1748888"/>
                      <a:pt x="2044152" y="1745673"/>
                    </a:cubicBezTo>
                    <a:cubicBezTo>
                      <a:pt x="2050711" y="1742862"/>
                      <a:pt x="2056661" y="1738572"/>
                      <a:pt x="2061965" y="1733798"/>
                    </a:cubicBezTo>
                    <a:cubicBezTo>
                      <a:pt x="2110273" y="1690321"/>
                      <a:pt x="2095099" y="1702579"/>
                      <a:pt x="2127279" y="1656608"/>
                    </a:cubicBezTo>
                    <a:cubicBezTo>
                      <a:pt x="2178885" y="1582885"/>
                      <a:pt x="2118321" y="1673012"/>
                      <a:pt x="2156968" y="1615045"/>
                    </a:cubicBezTo>
                    <a:cubicBezTo>
                      <a:pt x="2158947" y="1607128"/>
                      <a:pt x="2159690" y="1598795"/>
                      <a:pt x="2162905" y="1591294"/>
                    </a:cubicBezTo>
                    <a:cubicBezTo>
                      <a:pt x="2165716" y="1584735"/>
                      <a:pt x="2171589" y="1579864"/>
                      <a:pt x="2174781" y="1573481"/>
                    </a:cubicBezTo>
                    <a:cubicBezTo>
                      <a:pt x="2179548" y="1563948"/>
                      <a:pt x="2183286" y="1553904"/>
                      <a:pt x="2186656" y="1543793"/>
                    </a:cubicBezTo>
                    <a:cubicBezTo>
                      <a:pt x="2189237" y="1536051"/>
                      <a:pt x="2190352" y="1527889"/>
                      <a:pt x="2192594" y="1520042"/>
                    </a:cubicBezTo>
                    <a:cubicBezTo>
                      <a:pt x="2194313" y="1514024"/>
                      <a:pt x="2196812" y="1508247"/>
                      <a:pt x="2198531" y="1502229"/>
                    </a:cubicBezTo>
                    <a:cubicBezTo>
                      <a:pt x="2200773" y="1494382"/>
                      <a:pt x="2200420" y="1485563"/>
                      <a:pt x="2204469" y="1478478"/>
                    </a:cubicBezTo>
                    <a:cubicBezTo>
                      <a:pt x="2208635" y="1471187"/>
                      <a:pt x="2216344" y="1466603"/>
                      <a:pt x="2222282" y="1460665"/>
                    </a:cubicBezTo>
                    <a:cubicBezTo>
                      <a:pt x="2229372" y="1432304"/>
                      <a:pt x="2228527" y="1433101"/>
                      <a:pt x="2240095" y="1401289"/>
                    </a:cubicBezTo>
                    <a:cubicBezTo>
                      <a:pt x="2243738" y="1391272"/>
                      <a:pt x="2248600" y="1381712"/>
                      <a:pt x="2251970" y="1371600"/>
                    </a:cubicBezTo>
                    <a:cubicBezTo>
                      <a:pt x="2256526" y="1357931"/>
                      <a:pt x="2259887" y="1343891"/>
                      <a:pt x="2263845" y="1330037"/>
                    </a:cubicBezTo>
                    <a:cubicBezTo>
                      <a:pt x="2270178" y="1222385"/>
                      <a:pt x="2273739" y="1224127"/>
                      <a:pt x="2263845" y="1110343"/>
                    </a:cubicBezTo>
                    <a:cubicBezTo>
                      <a:pt x="2263303" y="1104108"/>
                      <a:pt x="2259426" y="1098602"/>
                      <a:pt x="2257908" y="1092530"/>
                    </a:cubicBezTo>
                    <a:cubicBezTo>
                      <a:pt x="2256971" y="1088782"/>
                      <a:pt x="2249080" y="1045186"/>
                      <a:pt x="2246032" y="1039091"/>
                    </a:cubicBezTo>
                    <a:cubicBezTo>
                      <a:pt x="2239649" y="1026325"/>
                      <a:pt x="2230199" y="1015340"/>
                      <a:pt x="2222282" y="1003465"/>
                    </a:cubicBezTo>
                    <a:cubicBezTo>
                      <a:pt x="2218323" y="997527"/>
                      <a:pt x="2216115" y="989934"/>
                      <a:pt x="2210406" y="985652"/>
                    </a:cubicBezTo>
                    <a:cubicBezTo>
                      <a:pt x="2202489" y="979714"/>
                      <a:pt x="2193978" y="974496"/>
                      <a:pt x="2186656" y="967839"/>
                    </a:cubicBezTo>
                    <a:cubicBezTo>
                      <a:pt x="2172158" y="954659"/>
                      <a:pt x="2162616" y="935039"/>
                      <a:pt x="2145092" y="926276"/>
                    </a:cubicBezTo>
                    <a:cubicBezTo>
                      <a:pt x="2137175" y="922317"/>
                      <a:pt x="2128329" y="919834"/>
                      <a:pt x="2121342" y="914400"/>
                    </a:cubicBezTo>
                    <a:cubicBezTo>
                      <a:pt x="2089841" y="889899"/>
                      <a:pt x="2099182" y="884494"/>
                      <a:pt x="2067903" y="866899"/>
                    </a:cubicBezTo>
                    <a:cubicBezTo>
                      <a:pt x="1991712" y="824041"/>
                      <a:pt x="2018893" y="840440"/>
                      <a:pt x="1961025" y="819398"/>
                    </a:cubicBezTo>
                    <a:cubicBezTo>
                      <a:pt x="1949047" y="815043"/>
                      <a:pt x="1927635" y="805113"/>
                      <a:pt x="1913523" y="801585"/>
                    </a:cubicBezTo>
                    <a:cubicBezTo>
                      <a:pt x="1903732" y="799137"/>
                      <a:pt x="1893731" y="797626"/>
                      <a:pt x="1883835" y="795647"/>
                    </a:cubicBezTo>
                    <a:cubicBezTo>
                      <a:pt x="1871960" y="787730"/>
                      <a:pt x="1858301" y="781989"/>
                      <a:pt x="1848209" y="771897"/>
                    </a:cubicBezTo>
                    <a:cubicBezTo>
                      <a:pt x="1819412" y="743100"/>
                      <a:pt x="1833774" y="754356"/>
                      <a:pt x="1806645" y="736271"/>
                    </a:cubicBezTo>
                    <a:lnTo>
                      <a:pt x="1776957" y="676894"/>
                    </a:lnTo>
                    <a:lnTo>
                      <a:pt x="1765082" y="653143"/>
                    </a:lnTo>
                    <a:cubicBezTo>
                      <a:pt x="1761123" y="633351"/>
                      <a:pt x="1756524" y="613676"/>
                      <a:pt x="1753206" y="593767"/>
                    </a:cubicBezTo>
                    <a:cubicBezTo>
                      <a:pt x="1750557" y="577872"/>
                      <a:pt x="1745483" y="545061"/>
                      <a:pt x="1741331" y="528452"/>
                    </a:cubicBezTo>
                    <a:cubicBezTo>
                      <a:pt x="1739813" y="522380"/>
                      <a:pt x="1736752" y="516749"/>
                      <a:pt x="1735394" y="510639"/>
                    </a:cubicBezTo>
                    <a:cubicBezTo>
                      <a:pt x="1732782" y="498887"/>
                      <a:pt x="1731817" y="486818"/>
                      <a:pt x="1729456" y="475013"/>
                    </a:cubicBezTo>
                    <a:cubicBezTo>
                      <a:pt x="1727856" y="467011"/>
                      <a:pt x="1725497" y="459180"/>
                      <a:pt x="1723518" y="451263"/>
                    </a:cubicBezTo>
                    <a:cubicBezTo>
                      <a:pt x="1721539" y="435429"/>
                      <a:pt x="1720435" y="419461"/>
                      <a:pt x="1717581" y="403761"/>
                    </a:cubicBezTo>
                    <a:cubicBezTo>
                      <a:pt x="1716461" y="397603"/>
                      <a:pt x="1712763" y="392107"/>
                      <a:pt x="1711643" y="385949"/>
                    </a:cubicBezTo>
                    <a:cubicBezTo>
                      <a:pt x="1708788" y="370249"/>
                      <a:pt x="1709048" y="354050"/>
                      <a:pt x="1705705" y="338447"/>
                    </a:cubicBezTo>
                    <a:cubicBezTo>
                      <a:pt x="1701185" y="317355"/>
                      <a:pt x="1689346" y="293459"/>
                      <a:pt x="1681955" y="273133"/>
                    </a:cubicBezTo>
                    <a:cubicBezTo>
                      <a:pt x="1677677" y="261369"/>
                      <a:pt x="1677590" y="247521"/>
                      <a:pt x="1670079" y="237507"/>
                    </a:cubicBezTo>
                    <a:cubicBezTo>
                      <a:pt x="1658204" y="221673"/>
                      <a:pt x="1648448" y="204002"/>
                      <a:pt x="1634453" y="190006"/>
                    </a:cubicBezTo>
                    <a:cubicBezTo>
                      <a:pt x="1599913" y="155463"/>
                      <a:pt x="1649696" y="203697"/>
                      <a:pt x="1604765" y="166255"/>
                    </a:cubicBezTo>
                    <a:cubicBezTo>
                      <a:pt x="1598314" y="160879"/>
                      <a:pt x="1593328" y="153907"/>
                      <a:pt x="1586952" y="148442"/>
                    </a:cubicBezTo>
                    <a:cubicBezTo>
                      <a:pt x="1579438" y="142002"/>
                      <a:pt x="1570929" y="136811"/>
                      <a:pt x="1563201" y="130629"/>
                    </a:cubicBezTo>
                    <a:cubicBezTo>
                      <a:pt x="1551130" y="120972"/>
                      <a:pt x="1540239" y="109806"/>
                      <a:pt x="1527575" y="100941"/>
                    </a:cubicBezTo>
                    <a:cubicBezTo>
                      <a:pt x="1520324" y="95865"/>
                      <a:pt x="1511562" y="93364"/>
                      <a:pt x="1503825" y="89065"/>
                    </a:cubicBezTo>
                    <a:cubicBezTo>
                      <a:pt x="1473860" y="72418"/>
                      <a:pt x="1478849" y="72027"/>
                      <a:pt x="1450386" y="59377"/>
                    </a:cubicBezTo>
                    <a:cubicBezTo>
                      <a:pt x="1394640" y="34602"/>
                      <a:pt x="1445186" y="57644"/>
                      <a:pt x="1396947" y="41564"/>
                    </a:cubicBezTo>
                    <a:cubicBezTo>
                      <a:pt x="1338362" y="22036"/>
                      <a:pt x="1396197" y="35477"/>
                      <a:pt x="1337570" y="23751"/>
                    </a:cubicBezTo>
                    <a:cubicBezTo>
                      <a:pt x="1329653" y="19793"/>
                      <a:pt x="1322359" y="14205"/>
                      <a:pt x="1313819" y="11876"/>
                    </a:cubicBezTo>
                    <a:cubicBezTo>
                      <a:pt x="1300317" y="8194"/>
                      <a:pt x="1286061" y="8239"/>
                      <a:pt x="1272256" y="5938"/>
                    </a:cubicBezTo>
                    <a:cubicBezTo>
                      <a:pt x="1262301" y="4279"/>
                      <a:pt x="1252464" y="1979"/>
                      <a:pt x="1242568" y="0"/>
                    </a:cubicBezTo>
                    <a:cubicBezTo>
                      <a:pt x="1163399" y="1979"/>
                      <a:pt x="1084087" y="784"/>
                      <a:pt x="1005061" y="5938"/>
                    </a:cubicBezTo>
                    <a:cubicBezTo>
                      <a:pt x="992570" y="6753"/>
                      <a:pt x="981579" y="14777"/>
                      <a:pt x="969435" y="17813"/>
                    </a:cubicBezTo>
                    <a:cubicBezTo>
                      <a:pt x="957755" y="20733"/>
                      <a:pt x="945654" y="21597"/>
                      <a:pt x="933809" y="23751"/>
                    </a:cubicBezTo>
                    <a:cubicBezTo>
                      <a:pt x="916987" y="26810"/>
                      <a:pt x="897037" y="30864"/>
                      <a:pt x="880370" y="35626"/>
                    </a:cubicBezTo>
                    <a:cubicBezTo>
                      <a:pt x="874352" y="37345"/>
                      <a:pt x="868155" y="38765"/>
                      <a:pt x="862557" y="41564"/>
                    </a:cubicBezTo>
                    <a:cubicBezTo>
                      <a:pt x="817775" y="63955"/>
                      <a:pt x="848021" y="52415"/>
                      <a:pt x="815056" y="71252"/>
                    </a:cubicBezTo>
                    <a:cubicBezTo>
                      <a:pt x="807371" y="75644"/>
                      <a:pt x="798990" y="78736"/>
                      <a:pt x="791305" y="83128"/>
                    </a:cubicBezTo>
                    <a:cubicBezTo>
                      <a:pt x="785109" y="86669"/>
                      <a:pt x="780013" y="92105"/>
                      <a:pt x="773492" y="95003"/>
                    </a:cubicBezTo>
                    <a:cubicBezTo>
                      <a:pt x="748096" y="106290"/>
                      <a:pt x="738294" y="105908"/>
                      <a:pt x="714116" y="112816"/>
                    </a:cubicBezTo>
                    <a:cubicBezTo>
                      <a:pt x="708098" y="114536"/>
                      <a:pt x="702241" y="116775"/>
                      <a:pt x="696303" y="118754"/>
                    </a:cubicBezTo>
                    <a:cubicBezTo>
                      <a:pt x="692344" y="122712"/>
                      <a:pt x="688799" y="127132"/>
                      <a:pt x="684427" y="130629"/>
                    </a:cubicBezTo>
                    <a:cubicBezTo>
                      <a:pt x="650873" y="157471"/>
                      <a:pt x="646822" y="160318"/>
                      <a:pt x="636926" y="172193"/>
                    </a:cubicBezTo>
                    <a:close/>
                  </a:path>
                </a:pathLst>
              </a:custGeom>
              <a:noFill/>
              <a:ln w="15875">
                <a:solidFill>
                  <a:schemeClr val="accent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/>
                  <a:t> </a:t>
                </a:r>
                <a:endParaRPr lang="ko-KR" altLang="en-US" sz="1100" dirty="0"/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xmlns="" id="{FFAAE484-28CF-47B6-B77B-0CB2A64027C2}"/>
                </a:ext>
              </a:extLst>
            </p:cNvPr>
            <p:cNvGrpSpPr/>
            <p:nvPr/>
          </p:nvGrpSpPr>
          <p:grpSpPr>
            <a:xfrm>
              <a:off x="14979034" y="9559634"/>
              <a:ext cx="2448250" cy="2183488"/>
              <a:chOff x="4655909" y="1648162"/>
              <a:chExt cx="2236769" cy="1994877"/>
            </a:xfrm>
          </p:grpSpPr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xmlns="" id="{83C1C971-EAD6-40CA-AC3E-0CA6EA7AD334}"/>
                  </a:ext>
                </a:extLst>
              </p:cNvPr>
              <p:cNvGrpSpPr/>
              <p:nvPr/>
            </p:nvGrpSpPr>
            <p:grpSpPr>
              <a:xfrm>
                <a:off x="4655909" y="1648162"/>
                <a:ext cx="2236769" cy="1994877"/>
                <a:chOff x="5786966" y="3090683"/>
                <a:chExt cx="3081569" cy="2748318"/>
              </a:xfrm>
            </p:grpSpPr>
            <p:sp>
              <p:nvSpPr>
                <p:cNvPr id="89" name="타원 88">
                  <a:extLst>
                    <a:ext uri="{FF2B5EF4-FFF2-40B4-BE49-F238E27FC236}">
                      <a16:creationId xmlns:a16="http://schemas.microsoft.com/office/drawing/2014/main" xmlns="" id="{172FB862-4E11-480D-95CE-1EE292ABA890}"/>
                    </a:ext>
                  </a:extLst>
                </p:cNvPr>
                <p:cNvSpPr/>
                <p:nvPr/>
              </p:nvSpPr>
              <p:spPr>
                <a:xfrm>
                  <a:off x="7387317" y="5114355"/>
                  <a:ext cx="724646" cy="724646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800"/>
                    <a:t>기업</a:t>
                  </a:r>
                  <a:endParaRPr lang="ko-KR" altLang="en-US" sz="800" dirty="0"/>
                </a:p>
              </p:txBody>
            </p:sp>
            <p:sp>
              <p:nvSpPr>
                <p:cNvPr id="90" name="타원 89">
                  <a:extLst>
                    <a:ext uri="{FF2B5EF4-FFF2-40B4-BE49-F238E27FC236}">
                      <a16:creationId xmlns:a16="http://schemas.microsoft.com/office/drawing/2014/main" xmlns="" id="{B3DA8F39-98A2-42BA-BDEB-810DCFD3B47E}"/>
                    </a:ext>
                  </a:extLst>
                </p:cNvPr>
                <p:cNvSpPr/>
                <p:nvPr/>
              </p:nvSpPr>
              <p:spPr>
                <a:xfrm>
                  <a:off x="5786966" y="3290070"/>
                  <a:ext cx="724646" cy="724646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800" dirty="0"/>
                    <a:t>고객</a:t>
                  </a:r>
                </a:p>
              </p:txBody>
            </p:sp>
            <p:sp>
              <p:nvSpPr>
                <p:cNvPr id="91" name="타원 90">
                  <a:extLst>
                    <a:ext uri="{FF2B5EF4-FFF2-40B4-BE49-F238E27FC236}">
                      <a16:creationId xmlns:a16="http://schemas.microsoft.com/office/drawing/2014/main" xmlns="" id="{2C0DD3E6-B06F-46C1-905D-2651B9BCE21E}"/>
                    </a:ext>
                  </a:extLst>
                </p:cNvPr>
                <p:cNvSpPr/>
                <p:nvPr/>
              </p:nvSpPr>
              <p:spPr>
                <a:xfrm>
                  <a:off x="8143889" y="3090683"/>
                  <a:ext cx="724646" cy="724646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600" dirty="0"/>
                    <a:t>New</a:t>
                  </a:r>
                  <a:br>
                    <a:rPr lang="en-US" altLang="ko-KR" sz="600" dirty="0"/>
                  </a:br>
                  <a:r>
                    <a:rPr lang="en-US" altLang="ko-KR" sz="600" dirty="0"/>
                    <a:t>Maker</a:t>
                  </a:r>
                  <a:endParaRPr lang="ko-KR" altLang="en-US" sz="600" dirty="0"/>
                </a:p>
              </p:txBody>
            </p:sp>
          </p:grp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xmlns="" id="{8495E30C-F418-47DF-A393-557BDC4B07B2}"/>
                  </a:ext>
                </a:extLst>
              </p:cNvPr>
              <p:cNvGrpSpPr/>
              <p:nvPr/>
            </p:nvGrpSpPr>
            <p:grpSpPr>
              <a:xfrm>
                <a:off x="5077680" y="1771605"/>
                <a:ext cx="1457020" cy="1274848"/>
                <a:chOff x="1963388" y="1830197"/>
                <a:chExt cx="2124100" cy="1858522"/>
              </a:xfrm>
            </p:grpSpPr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xmlns="" id="{3F10A747-3B9F-4F02-A416-DE3911D9CEC2}"/>
                    </a:ext>
                  </a:extLst>
                </p:cNvPr>
                <p:cNvGrpSpPr/>
                <p:nvPr/>
              </p:nvGrpSpPr>
              <p:grpSpPr>
                <a:xfrm>
                  <a:off x="2079533" y="1951790"/>
                  <a:ext cx="1823112" cy="1487392"/>
                  <a:chOff x="2079533" y="1951790"/>
                  <a:chExt cx="1823112" cy="1487392"/>
                </a:xfrm>
              </p:grpSpPr>
              <p:sp>
                <p:nvSpPr>
                  <p:cNvPr id="81" name="타원 80">
                    <a:extLst>
                      <a:ext uri="{FF2B5EF4-FFF2-40B4-BE49-F238E27FC236}">
                        <a16:creationId xmlns:a16="http://schemas.microsoft.com/office/drawing/2014/main" xmlns="" id="{56F8B059-1B50-47BD-827F-C92C7A2CCF01}"/>
                      </a:ext>
                    </a:extLst>
                  </p:cNvPr>
                  <p:cNvSpPr/>
                  <p:nvPr/>
                </p:nvSpPr>
                <p:spPr>
                  <a:xfrm>
                    <a:off x="2537654" y="2378837"/>
                    <a:ext cx="901308" cy="901308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  <a:alpha val="13000"/>
                    </a:schemeClr>
                  </a:solidFill>
                  <a:ln>
                    <a:solidFill>
                      <a:schemeClr val="accent5">
                        <a:lumMod val="75000"/>
                      </a:schemeClr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Makers Tools</a:t>
                    </a:r>
                    <a:endParaRPr lang="ko-KR" altLang="en-US" sz="6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grpSp>
                <p:nvGrpSpPr>
                  <p:cNvPr id="82" name="그룹 81">
                    <a:extLst>
                      <a:ext uri="{FF2B5EF4-FFF2-40B4-BE49-F238E27FC236}">
                        <a16:creationId xmlns:a16="http://schemas.microsoft.com/office/drawing/2014/main" xmlns="" id="{D9BABD3E-E798-4216-9175-8236C06CA0DC}"/>
                      </a:ext>
                    </a:extLst>
                  </p:cNvPr>
                  <p:cNvGrpSpPr/>
                  <p:nvPr/>
                </p:nvGrpSpPr>
                <p:grpSpPr>
                  <a:xfrm>
                    <a:off x="2079533" y="1951790"/>
                    <a:ext cx="1823112" cy="1487392"/>
                    <a:chOff x="3642632" y="4080801"/>
                    <a:chExt cx="1823112" cy="1487392"/>
                  </a:xfrm>
                </p:grpSpPr>
                <p:sp>
                  <p:nvSpPr>
                    <p:cNvPr id="86" name="타원 85">
                      <a:extLst>
                        <a:ext uri="{FF2B5EF4-FFF2-40B4-BE49-F238E27FC236}">
                          <a16:creationId xmlns:a16="http://schemas.microsoft.com/office/drawing/2014/main" xmlns="" id="{29F2DA2D-BFFC-4A6A-8E99-A2DE9529BB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12647" y="4080801"/>
                      <a:ext cx="724646" cy="724646"/>
                    </a:xfrm>
                    <a:prstGeom prst="ellipse">
                      <a:avLst/>
                    </a:prstGeom>
                    <a:solidFill>
                      <a:schemeClr val="accent1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600" dirty="0"/>
                        <a:t>Maker</a:t>
                      </a:r>
                      <a:endParaRPr lang="ko-KR" altLang="en-US" sz="600" dirty="0"/>
                    </a:p>
                  </p:txBody>
                </p:sp>
                <p:sp>
                  <p:nvSpPr>
                    <p:cNvPr id="87" name="타원 86">
                      <a:extLst>
                        <a:ext uri="{FF2B5EF4-FFF2-40B4-BE49-F238E27FC236}">
                          <a16:creationId xmlns:a16="http://schemas.microsoft.com/office/drawing/2014/main" xmlns="" id="{3E16D7EF-4781-40A9-B474-102AF308A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42632" y="4843547"/>
                      <a:ext cx="724646" cy="724646"/>
                    </a:xfrm>
                    <a:prstGeom prst="ellipse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600" dirty="0"/>
                        <a:t>Maker</a:t>
                      </a:r>
                      <a:endParaRPr lang="ko-KR" altLang="en-US" sz="600" dirty="0"/>
                    </a:p>
                  </p:txBody>
                </p:sp>
                <p:sp>
                  <p:nvSpPr>
                    <p:cNvPr id="88" name="타원 87">
                      <a:extLst>
                        <a:ext uri="{FF2B5EF4-FFF2-40B4-BE49-F238E27FC236}">
                          <a16:creationId xmlns:a16="http://schemas.microsoft.com/office/drawing/2014/main" xmlns="" id="{B563DD9E-7065-411D-9D7C-1A3E190E43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1098" y="4843547"/>
                      <a:ext cx="724646" cy="724646"/>
                    </a:xfrm>
                    <a:prstGeom prst="ellipse">
                      <a:avLst/>
                    </a:prstGeom>
                    <a:solidFill>
                      <a:schemeClr val="tx2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600" dirty="0"/>
                        <a:t>Maker</a:t>
                      </a:r>
                      <a:endParaRPr lang="ko-KR" altLang="en-US" sz="600" dirty="0"/>
                    </a:p>
                  </p:txBody>
                </p:sp>
              </p:grpSp>
              <p:cxnSp>
                <p:nvCxnSpPr>
                  <p:cNvPr id="83" name="연결선: 구부러짐 149">
                    <a:extLst>
                      <a:ext uri="{FF2B5EF4-FFF2-40B4-BE49-F238E27FC236}">
                        <a16:creationId xmlns:a16="http://schemas.microsoft.com/office/drawing/2014/main" xmlns="" id="{20A5A718-A3F7-43C2-8EC1-BBF55F321C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H="1">
                    <a:off x="2991089" y="3078585"/>
                    <a:ext cx="12700" cy="586064"/>
                  </a:xfrm>
                  <a:prstGeom prst="curvedConnector3">
                    <a:avLst>
                      <a:gd name="adj1" fmla="val 877472"/>
                    </a:avLst>
                  </a:prstGeom>
                  <a:ln>
                    <a:solidFill>
                      <a:schemeClr val="tx2">
                        <a:lumMod val="40000"/>
                        <a:lumOff val="60000"/>
                      </a:schemeClr>
                    </a:solidFill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연결선: 구부러짐 150">
                    <a:extLst>
                      <a:ext uri="{FF2B5EF4-FFF2-40B4-BE49-F238E27FC236}">
                        <a16:creationId xmlns:a16="http://schemas.microsoft.com/office/drawing/2014/main" xmlns="" id="{B1B4AEFF-10D6-4637-B6D1-04C15B97439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V="1">
                    <a:off x="2415998" y="2404491"/>
                    <a:ext cx="233550" cy="277918"/>
                  </a:xfrm>
                  <a:prstGeom prst="curvedConnector2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</a:schemeClr>
                    </a:solidFill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연결선: 구부러짐 151">
                    <a:extLst>
                      <a:ext uri="{FF2B5EF4-FFF2-40B4-BE49-F238E27FC236}">
                        <a16:creationId xmlns:a16="http://schemas.microsoft.com/office/drawing/2014/main" xmlns="" id="{A62AC044-85E9-4730-B561-CDA95872FB8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74194" y="2404491"/>
                    <a:ext cx="244649" cy="308677"/>
                  </a:xfrm>
                  <a:prstGeom prst="curvedConnector2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</a:schemeClr>
                    </a:solidFill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0" name="자유형: 도형 146">
                  <a:extLst>
                    <a:ext uri="{FF2B5EF4-FFF2-40B4-BE49-F238E27FC236}">
                      <a16:creationId xmlns:a16="http://schemas.microsoft.com/office/drawing/2014/main" xmlns="" id="{093768DB-4700-4BC8-9872-3E059F97F86E}"/>
                    </a:ext>
                  </a:extLst>
                </p:cNvPr>
                <p:cNvSpPr/>
                <p:nvPr/>
              </p:nvSpPr>
              <p:spPr>
                <a:xfrm>
                  <a:off x="1963388" y="1830197"/>
                  <a:ext cx="2124100" cy="1858522"/>
                </a:xfrm>
                <a:custGeom>
                  <a:avLst/>
                  <a:gdLst>
                    <a:gd name="connsiteX0" fmla="*/ 636926 w 2270001"/>
                    <a:gd name="connsiteY0" fmla="*/ 172193 h 1834738"/>
                    <a:gd name="connsiteX1" fmla="*/ 625051 w 2270001"/>
                    <a:gd name="connsiteY1" fmla="*/ 201881 h 1834738"/>
                    <a:gd name="connsiteX2" fmla="*/ 619113 w 2270001"/>
                    <a:gd name="connsiteY2" fmla="*/ 219694 h 1834738"/>
                    <a:gd name="connsiteX3" fmla="*/ 607238 w 2270001"/>
                    <a:gd name="connsiteY3" fmla="*/ 243445 h 1834738"/>
                    <a:gd name="connsiteX4" fmla="*/ 601300 w 2270001"/>
                    <a:gd name="connsiteY4" fmla="*/ 261258 h 1834738"/>
                    <a:gd name="connsiteX5" fmla="*/ 589425 w 2270001"/>
                    <a:gd name="connsiteY5" fmla="*/ 279071 h 1834738"/>
                    <a:gd name="connsiteX6" fmla="*/ 571612 w 2270001"/>
                    <a:gd name="connsiteY6" fmla="*/ 332510 h 1834738"/>
                    <a:gd name="connsiteX7" fmla="*/ 565674 w 2270001"/>
                    <a:gd name="connsiteY7" fmla="*/ 350323 h 1834738"/>
                    <a:gd name="connsiteX8" fmla="*/ 553799 w 2270001"/>
                    <a:gd name="connsiteY8" fmla="*/ 469076 h 1834738"/>
                    <a:gd name="connsiteX9" fmla="*/ 541923 w 2270001"/>
                    <a:gd name="connsiteY9" fmla="*/ 486889 h 1834738"/>
                    <a:gd name="connsiteX10" fmla="*/ 506297 w 2270001"/>
                    <a:gd name="connsiteY10" fmla="*/ 522515 h 1834738"/>
                    <a:gd name="connsiteX11" fmla="*/ 476609 w 2270001"/>
                    <a:gd name="connsiteY11" fmla="*/ 558141 h 1834738"/>
                    <a:gd name="connsiteX12" fmla="*/ 452858 w 2270001"/>
                    <a:gd name="connsiteY12" fmla="*/ 593767 h 1834738"/>
                    <a:gd name="connsiteX13" fmla="*/ 440983 w 2270001"/>
                    <a:gd name="connsiteY13" fmla="*/ 611580 h 1834738"/>
                    <a:gd name="connsiteX14" fmla="*/ 423170 w 2270001"/>
                    <a:gd name="connsiteY14" fmla="*/ 623455 h 1834738"/>
                    <a:gd name="connsiteX15" fmla="*/ 399419 w 2270001"/>
                    <a:gd name="connsiteY15" fmla="*/ 653143 h 1834738"/>
                    <a:gd name="connsiteX16" fmla="*/ 381606 w 2270001"/>
                    <a:gd name="connsiteY16" fmla="*/ 665019 h 1834738"/>
                    <a:gd name="connsiteX17" fmla="*/ 363794 w 2270001"/>
                    <a:gd name="connsiteY17" fmla="*/ 682832 h 1834738"/>
                    <a:gd name="connsiteX18" fmla="*/ 345981 w 2270001"/>
                    <a:gd name="connsiteY18" fmla="*/ 694707 h 1834738"/>
                    <a:gd name="connsiteX19" fmla="*/ 304417 w 2270001"/>
                    <a:gd name="connsiteY19" fmla="*/ 730333 h 1834738"/>
                    <a:gd name="connsiteX20" fmla="*/ 274729 w 2270001"/>
                    <a:gd name="connsiteY20" fmla="*/ 754084 h 1834738"/>
                    <a:gd name="connsiteX21" fmla="*/ 262853 w 2270001"/>
                    <a:gd name="connsiteY21" fmla="*/ 765959 h 1834738"/>
                    <a:gd name="connsiteX22" fmla="*/ 239103 w 2270001"/>
                    <a:gd name="connsiteY22" fmla="*/ 783772 h 1834738"/>
                    <a:gd name="connsiteX23" fmla="*/ 209414 w 2270001"/>
                    <a:gd name="connsiteY23" fmla="*/ 813460 h 1834738"/>
                    <a:gd name="connsiteX24" fmla="*/ 197539 w 2270001"/>
                    <a:gd name="connsiteY24" fmla="*/ 825336 h 1834738"/>
                    <a:gd name="connsiteX25" fmla="*/ 161913 w 2270001"/>
                    <a:gd name="connsiteY25" fmla="*/ 855024 h 1834738"/>
                    <a:gd name="connsiteX26" fmla="*/ 144100 w 2270001"/>
                    <a:gd name="connsiteY26" fmla="*/ 878774 h 1834738"/>
                    <a:gd name="connsiteX27" fmla="*/ 108474 w 2270001"/>
                    <a:gd name="connsiteY27" fmla="*/ 920338 h 1834738"/>
                    <a:gd name="connsiteX28" fmla="*/ 102536 w 2270001"/>
                    <a:gd name="connsiteY28" fmla="*/ 938151 h 1834738"/>
                    <a:gd name="connsiteX29" fmla="*/ 90661 w 2270001"/>
                    <a:gd name="connsiteY29" fmla="*/ 955964 h 1834738"/>
                    <a:gd name="connsiteX30" fmla="*/ 78786 w 2270001"/>
                    <a:gd name="connsiteY30" fmla="*/ 991590 h 1834738"/>
                    <a:gd name="connsiteX31" fmla="*/ 72848 w 2270001"/>
                    <a:gd name="connsiteY31" fmla="*/ 1009403 h 1834738"/>
                    <a:gd name="connsiteX32" fmla="*/ 60973 w 2270001"/>
                    <a:gd name="connsiteY32" fmla="*/ 1027216 h 1834738"/>
                    <a:gd name="connsiteX33" fmla="*/ 55035 w 2270001"/>
                    <a:gd name="connsiteY33" fmla="*/ 1068780 h 1834738"/>
                    <a:gd name="connsiteX34" fmla="*/ 49097 w 2270001"/>
                    <a:gd name="connsiteY34" fmla="*/ 1092530 h 1834738"/>
                    <a:gd name="connsiteX35" fmla="*/ 43160 w 2270001"/>
                    <a:gd name="connsiteY35" fmla="*/ 1128156 h 1834738"/>
                    <a:gd name="connsiteX36" fmla="*/ 37222 w 2270001"/>
                    <a:gd name="connsiteY36" fmla="*/ 1157845 h 1834738"/>
                    <a:gd name="connsiteX37" fmla="*/ 25347 w 2270001"/>
                    <a:gd name="connsiteY37" fmla="*/ 1211284 h 1834738"/>
                    <a:gd name="connsiteX38" fmla="*/ 19409 w 2270001"/>
                    <a:gd name="connsiteY38" fmla="*/ 1258785 h 1834738"/>
                    <a:gd name="connsiteX39" fmla="*/ 7534 w 2270001"/>
                    <a:gd name="connsiteY39" fmla="*/ 1306286 h 1834738"/>
                    <a:gd name="connsiteX40" fmla="*/ 7534 w 2270001"/>
                    <a:gd name="connsiteY40" fmla="*/ 1508167 h 1834738"/>
                    <a:gd name="connsiteX41" fmla="*/ 25347 w 2270001"/>
                    <a:gd name="connsiteY41" fmla="*/ 1537855 h 1834738"/>
                    <a:gd name="connsiteX42" fmla="*/ 37222 w 2270001"/>
                    <a:gd name="connsiteY42" fmla="*/ 1573481 h 1834738"/>
                    <a:gd name="connsiteX43" fmla="*/ 49097 w 2270001"/>
                    <a:gd name="connsiteY43" fmla="*/ 1597232 h 1834738"/>
                    <a:gd name="connsiteX44" fmla="*/ 90661 w 2270001"/>
                    <a:gd name="connsiteY44" fmla="*/ 1656608 h 1834738"/>
                    <a:gd name="connsiteX45" fmla="*/ 102536 w 2270001"/>
                    <a:gd name="connsiteY45" fmla="*/ 1668484 h 1834738"/>
                    <a:gd name="connsiteX46" fmla="*/ 144100 w 2270001"/>
                    <a:gd name="connsiteY46" fmla="*/ 1721923 h 1834738"/>
                    <a:gd name="connsiteX47" fmla="*/ 167851 w 2270001"/>
                    <a:gd name="connsiteY47" fmla="*/ 1751611 h 1834738"/>
                    <a:gd name="connsiteX48" fmla="*/ 191601 w 2270001"/>
                    <a:gd name="connsiteY48" fmla="*/ 1763486 h 1834738"/>
                    <a:gd name="connsiteX49" fmla="*/ 227227 w 2270001"/>
                    <a:gd name="connsiteY49" fmla="*/ 1787237 h 1834738"/>
                    <a:gd name="connsiteX50" fmla="*/ 262853 w 2270001"/>
                    <a:gd name="connsiteY50" fmla="*/ 1799112 h 1834738"/>
                    <a:gd name="connsiteX51" fmla="*/ 280666 w 2270001"/>
                    <a:gd name="connsiteY51" fmla="*/ 1805050 h 1834738"/>
                    <a:gd name="connsiteX52" fmla="*/ 340043 w 2270001"/>
                    <a:gd name="connsiteY52" fmla="*/ 1810987 h 1834738"/>
                    <a:gd name="connsiteX53" fmla="*/ 405357 w 2270001"/>
                    <a:gd name="connsiteY53" fmla="*/ 1822863 h 1834738"/>
                    <a:gd name="connsiteX54" fmla="*/ 423170 w 2270001"/>
                    <a:gd name="connsiteY54" fmla="*/ 1828800 h 1834738"/>
                    <a:gd name="connsiteX55" fmla="*/ 458796 w 2270001"/>
                    <a:gd name="connsiteY55" fmla="*/ 1834738 h 1834738"/>
                    <a:gd name="connsiteX56" fmla="*/ 535986 w 2270001"/>
                    <a:gd name="connsiteY56" fmla="*/ 1828800 h 1834738"/>
                    <a:gd name="connsiteX57" fmla="*/ 630988 w 2270001"/>
                    <a:gd name="connsiteY57" fmla="*/ 1822863 h 1834738"/>
                    <a:gd name="connsiteX58" fmla="*/ 678490 w 2270001"/>
                    <a:gd name="connsiteY58" fmla="*/ 1816925 h 1834738"/>
                    <a:gd name="connsiteX59" fmla="*/ 696303 w 2270001"/>
                    <a:gd name="connsiteY59" fmla="*/ 1810987 h 1834738"/>
                    <a:gd name="connsiteX60" fmla="*/ 720053 w 2270001"/>
                    <a:gd name="connsiteY60" fmla="*/ 1805050 h 1834738"/>
                    <a:gd name="connsiteX61" fmla="*/ 761617 w 2270001"/>
                    <a:gd name="connsiteY61" fmla="*/ 1787237 h 1834738"/>
                    <a:gd name="connsiteX62" fmla="*/ 803181 w 2270001"/>
                    <a:gd name="connsiteY62" fmla="*/ 1763486 h 1834738"/>
                    <a:gd name="connsiteX63" fmla="*/ 820994 w 2270001"/>
                    <a:gd name="connsiteY63" fmla="*/ 1757549 h 1834738"/>
                    <a:gd name="connsiteX64" fmla="*/ 838806 w 2270001"/>
                    <a:gd name="connsiteY64" fmla="*/ 1745673 h 1834738"/>
                    <a:gd name="connsiteX65" fmla="*/ 850682 w 2270001"/>
                    <a:gd name="connsiteY65" fmla="*/ 1733798 h 1834738"/>
                    <a:gd name="connsiteX66" fmla="*/ 886308 w 2270001"/>
                    <a:gd name="connsiteY66" fmla="*/ 1721923 h 1834738"/>
                    <a:gd name="connsiteX67" fmla="*/ 904121 w 2270001"/>
                    <a:gd name="connsiteY67" fmla="*/ 1715985 h 1834738"/>
                    <a:gd name="connsiteX68" fmla="*/ 921934 w 2270001"/>
                    <a:gd name="connsiteY68" fmla="*/ 1710047 h 1834738"/>
                    <a:gd name="connsiteX69" fmla="*/ 945684 w 2270001"/>
                    <a:gd name="connsiteY69" fmla="*/ 1698172 h 1834738"/>
                    <a:gd name="connsiteX70" fmla="*/ 975373 w 2270001"/>
                    <a:gd name="connsiteY70" fmla="*/ 1692234 h 1834738"/>
                    <a:gd name="connsiteX71" fmla="*/ 993186 w 2270001"/>
                    <a:gd name="connsiteY71" fmla="*/ 1686297 h 1834738"/>
                    <a:gd name="connsiteX72" fmla="*/ 1129752 w 2270001"/>
                    <a:gd name="connsiteY72" fmla="*/ 1692234 h 1834738"/>
                    <a:gd name="connsiteX73" fmla="*/ 1153503 w 2270001"/>
                    <a:gd name="connsiteY73" fmla="*/ 1698172 h 1834738"/>
                    <a:gd name="connsiteX74" fmla="*/ 1183191 w 2270001"/>
                    <a:gd name="connsiteY74" fmla="*/ 1704110 h 1834738"/>
                    <a:gd name="connsiteX75" fmla="*/ 1218817 w 2270001"/>
                    <a:gd name="connsiteY75" fmla="*/ 1710047 h 1834738"/>
                    <a:gd name="connsiteX76" fmla="*/ 1242568 w 2270001"/>
                    <a:gd name="connsiteY76" fmla="*/ 1715985 h 1834738"/>
                    <a:gd name="connsiteX77" fmla="*/ 1278194 w 2270001"/>
                    <a:gd name="connsiteY77" fmla="*/ 1721923 h 1834738"/>
                    <a:gd name="connsiteX78" fmla="*/ 1325695 w 2270001"/>
                    <a:gd name="connsiteY78" fmla="*/ 1733798 h 1834738"/>
                    <a:gd name="connsiteX79" fmla="*/ 1355383 w 2270001"/>
                    <a:gd name="connsiteY79" fmla="*/ 1739736 h 1834738"/>
                    <a:gd name="connsiteX80" fmla="*/ 1379134 w 2270001"/>
                    <a:gd name="connsiteY80" fmla="*/ 1751611 h 1834738"/>
                    <a:gd name="connsiteX81" fmla="*/ 1497887 w 2270001"/>
                    <a:gd name="connsiteY81" fmla="*/ 1775361 h 1834738"/>
                    <a:gd name="connsiteX82" fmla="*/ 1515700 w 2270001"/>
                    <a:gd name="connsiteY82" fmla="*/ 1781299 h 1834738"/>
                    <a:gd name="connsiteX83" fmla="*/ 1877897 w 2270001"/>
                    <a:gd name="connsiteY83" fmla="*/ 1769424 h 1834738"/>
                    <a:gd name="connsiteX84" fmla="*/ 1937274 w 2270001"/>
                    <a:gd name="connsiteY84" fmla="*/ 1757549 h 1834738"/>
                    <a:gd name="connsiteX85" fmla="*/ 2020401 w 2270001"/>
                    <a:gd name="connsiteY85" fmla="*/ 1751611 h 1834738"/>
                    <a:gd name="connsiteX86" fmla="*/ 2044152 w 2270001"/>
                    <a:gd name="connsiteY86" fmla="*/ 1745673 h 1834738"/>
                    <a:gd name="connsiteX87" fmla="*/ 2061965 w 2270001"/>
                    <a:gd name="connsiteY87" fmla="*/ 1733798 h 1834738"/>
                    <a:gd name="connsiteX88" fmla="*/ 2127279 w 2270001"/>
                    <a:gd name="connsiteY88" fmla="*/ 1656608 h 1834738"/>
                    <a:gd name="connsiteX89" fmla="*/ 2156968 w 2270001"/>
                    <a:gd name="connsiteY89" fmla="*/ 1615045 h 1834738"/>
                    <a:gd name="connsiteX90" fmla="*/ 2162905 w 2270001"/>
                    <a:gd name="connsiteY90" fmla="*/ 1591294 h 1834738"/>
                    <a:gd name="connsiteX91" fmla="*/ 2174781 w 2270001"/>
                    <a:gd name="connsiteY91" fmla="*/ 1573481 h 1834738"/>
                    <a:gd name="connsiteX92" fmla="*/ 2186656 w 2270001"/>
                    <a:gd name="connsiteY92" fmla="*/ 1543793 h 1834738"/>
                    <a:gd name="connsiteX93" fmla="*/ 2192594 w 2270001"/>
                    <a:gd name="connsiteY93" fmla="*/ 1520042 h 1834738"/>
                    <a:gd name="connsiteX94" fmla="*/ 2198531 w 2270001"/>
                    <a:gd name="connsiteY94" fmla="*/ 1502229 h 1834738"/>
                    <a:gd name="connsiteX95" fmla="*/ 2204469 w 2270001"/>
                    <a:gd name="connsiteY95" fmla="*/ 1478478 h 1834738"/>
                    <a:gd name="connsiteX96" fmla="*/ 2222282 w 2270001"/>
                    <a:gd name="connsiteY96" fmla="*/ 1460665 h 1834738"/>
                    <a:gd name="connsiteX97" fmla="*/ 2240095 w 2270001"/>
                    <a:gd name="connsiteY97" fmla="*/ 1401289 h 1834738"/>
                    <a:gd name="connsiteX98" fmla="*/ 2251970 w 2270001"/>
                    <a:gd name="connsiteY98" fmla="*/ 1371600 h 1834738"/>
                    <a:gd name="connsiteX99" fmla="*/ 2263845 w 2270001"/>
                    <a:gd name="connsiteY99" fmla="*/ 1330037 h 1834738"/>
                    <a:gd name="connsiteX100" fmla="*/ 2263845 w 2270001"/>
                    <a:gd name="connsiteY100" fmla="*/ 1110343 h 1834738"/>
                    <a:gd name="connsiteX101" fmla="*/ 2257908 w 2270001"/>
                    <a:gd name="connsiteY101" fmla="*/ 1092530 h 1834738"/>
                    <a:gd name="connsiteX102" fmla="*/ 2246032 w 2270001"/>
                    <a:gd name="connsiteY102" fmla="*/ 1039091 h 1834738"/>
                    <a:gd name="connsiteX103" fmla="*/ 2222282 w 2270001"/>
                    <a:gd name="connsiteY103" fmla="*/ 1003465 h 1834738"/>
                    <a:gd name="connsiteX104" fmla="*/ 2210406 w 2270001"/>
                    <a:gd name="connsiteY104" fmla="*/ 985652 h 1834738"/>
                    <a:gd name="connsiteX105" fmla="*/ 2186656 w 2270001"/>
                    <a:gd name="connsiteY105" fmla="*/ 967839 h 1834738"/>
                    <a:gd name="connsiteX106" fmla="*/ 2145092 w 2270001"/>
                    <a:gd name="connsiteY106" fmla="*/ 926276 h 1834738"/>
                    <a:gd name="connsiteX107" fmla="*/ 2121342 w 2270001"/>
                    <a:gd name="connsiteY107" fmla="*/ 914400 h 1834738"/>
                    <a:gd name="connsiteX108" fmla="*/ 2067903 w 2270001"/>
                    <a:gd name="connsiteY108" fmla="*/ 866899 h 1834738"/>
                    <a:gd name="connsiteX109" fmla="*/ 1961025 w 2270001"/>
                    <a:gd name="connsiteY109" fmla="*/ 819398 h 1834738"/>
                    <a:gd name="connsiteX110" fmla="*/ 1913523 w 2270001"/>
                    <a:gd name="connsiteY110" fmla="*/ 801585 h 1834738"/>
                    <a:gd name="connsiteX111" fmla="*/ 1883835 w 2270001"/>
                    <a:gd name="connsiteY111" fmla="*/ 795647 h 1834738"/>
                    <a:gd name="connsiteX112" fmla="*/ 1848209 w 2270001"/>
                    <a:gd name="connsiteY112" fmla="*/ 771897 h 1834738"/>
                    <a:gd name="connsiteX113" fmla="*/ 1806645 w 2270001"/>
                    <a:gd name="connsiteY113" fmla="*/ 736271 h 1834738"/>
                    <a:gd name="connsiteX114" fmla="*/ 1776957 w 2270001"/>
                    <a:gd name="connsiteY114" fmla="*/ 676894 h 1834738"/>
                    <a:gd name="connsiteX115" fmla="*/ 1765082 w 2270001"/>
                    <a:gd name="connsiteY115" fmla="*/ 653143 h 1834738"/>
                    <a:gd name="connsiteX116" fmla="*/ 1753206 w 2270001"/>
                    <a:gd name="connsiteY116" fmla="*/ 593767 h 1834738"/>
                    <a:gd name="connsiteX117" fmla="*/ 1741331 w 2270001"/>
                    <a:gd name="connsiteY117" fmla="*/ 528452 h 1834738"/>
                    <a:gd name="connsiteX118" fmla="*/ 1735394 w 2270001"/>
                    <a:gd name="connsiteY118" fmla="*/ 510639 h 1834738"/>
                    <a:gd name="connsiteX119" fmla="*/ 1729456 w 2270001"/>
                    <a:gd name="connsiteY119" fmla="*/ 475013 h 1834738"/>
                    <a:gd name="connsiteX120" fmla="*/ 1723518 w 2270001"/>
                    <a:gd name="connsiteY120" fmla="*/ 451263 h 1834738"/>
                    <a:gd name="connsiteX121" fmla="*/ 1717581 w 2270001"/>
                    <a:gd name="connsiteY121" fmla="*/ 403761 h 1834738"/>
                    <a:gd name="connsiteX122" fmla="*/ 1711643 w 2270001"/>
                    <a:gd name="connsiteY122" fmla="*/ 385949 h 1834738"/>
                    <a:gd name="connsiteX123" fmla="*/ 1705705 w 2270001"/>
                    <a:gd name="connsiteY123" fmla="*/ 338447 h 1834738"/>
                    <a:gd name="connsiteX124" fmla="*/ 1681955 w 2270001"/>
                    <a:gd name="connsiteY124" fmla="*/ 273133 h 1834738"/>
                    <a:gd name="connsiteX125" fmla="*/ 1670079 w 2270001"/>
                    <a:gd name="connsiteY125" fmla="*/ 237507 h 1834738"/>
                    <a:gd name="connsiteX126" fmla="*/ 1634453 w 2270001"/>
                    <a:gd name="connsiteY126" fmla="*/ 190006 h 1834738"/>
                    <a:gd name="connsiteX127" fmla="*/ 1604765 w 2270001"/>
                    <a:gd name="connsiteY127" fmla="*/ 166255 h 1834738"/>
                    <a:gd name="connsiteX128" fmla="*/ 1586952 w 2270001"/>
                    <a:gd name="connsiteY128" fmla="*/ 148442 h 1834738"/>
                    <a:gd name="connsiteX129" fmla="*/ 1563201 w 2270001"/>
                    <a:gd name="connsiteY129" fmla="*/ 130629 h 1834738"/>
                    <a:gd name="connsiteX130" fmla="*/ 1527575 w 2270001"/>
                    <a:gd name="connsiteY130" fmla="*/ 100941 h 1834738"/>
                    <a:gd name="connsiteX131" fmla="*/ 1503825 w 2270001"/>
                    <a:gd name="connsiteY131" fmla="*/ 89065 h 1834738"/>
                    <a:gd name="connsiteX132" fmla="*/ 1450386 w 2270001"/>
                    <a:gd name="connsiteY132" fmla="*/ 59377 h 1834738"/>
                    <a:gd name="connsiteX133" fmla="*/ 1396947 w 2270001"/>
                    <a:gd name="connsiteY133" fmla="*/ 41564 h 1834738"/>
                    <a:gd name="connsiteX134" fmla="*/ 1337570 w 2270001"/>
                    <a:gd name="connsiteY134" fmla="*/ 23751 h 1834738"/>
                    <a:gd name="connsiteX135" fmla="*/ 1313819 w 2270001"/>
                    <a:gd name="connsiteY135" fmla="*/ 11876 h 1834738"/>
                    <a:gd name="connsiteX136" fmla="*/ 1272256 w 2270001"/>
                    <a:gd name="connsiteY136" fmla="*/ 5938 h 1834738"/>
                    <a:gd name="connsiteX137" fmla="*/ 1242568 w 2270001"/>
                    <a:gd name="connsiteY137" fmla="*/ 0 h 1834738"/>
                    <a:gd name="connsiteX138" fmla="*/ 1005061 w 2270001"/>
                    <a:gd name="connsiteY138" fmla="*/ 5938 h 1834738"/>
                    <a:gd name="connsiteX139" fmla="*/ 969435 w 2270001"/>
                    <a:gd name="connsiteY139" fmla="*/ 17813 h 1834738"/>
                    <a:gd name="connsiteX140" fmla="*/ 933809 w 2270001"/>
                    <a:gd name="connsiteY140" fmla="*/ 23751 h 1834738"/>
                    <a:gd name="connsiteX141" fmla="*/ 880370 w 2270001"/>
                    <a:gd name="connsiteY141" fmla="*/ 35626 h 1834738"/>
                    <a:gd name="connsiteX142" fmla="*/ 862557 w 2270001"/>
                    <a:gd name="connsiteY142" fmla="*/ 41564 h 1834738"/>
                    <a:gd name="connsiteX143" fmla="*/ 815056 w 2270001"/>
                    <a:gd name="connsiteY143" fmla="*/ 71252 h 1834738"/>
                    <a:gd name="connsiteX144" fmla="*/ 791305 w 2270001"/>
                    <a:gd name="connsiteY144" fmla="*/ 83128 h 1834738"/>
                    <a:gd name="connsiteX145" fmla="*/ 773492 w 2270001"/>
                    <a:gd name="connsiteY145" fmla="*/ 95003 h 1834738"/>
                    <a:gd name="connsiteX146" fmla="*/ 714116 w 2270001"/>
                    <a:gd name="connsiteY146" fmla="*/ 112816 h 1834738"/>
                    <a:gd name="connsiteX147" fmla="*/ 696303 w 2270001"/>
                    <a:gd name="connsiteY147" fmla="*/ 118754 h 1834738"/>
                    <a:gd name="connsiteX148" fmla="*/ 684427 w 2270001"/>
                    <a:gd name="connsiteY148" fmla="*/ 130629 h 1834738"/>
                    <a:gd name="connsiteX149" fmla="*/ 636926 w 2270001"/>
                    <a:gd name="connsiteY149" fmla="*/ 172193 h 1834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2270001" h="1834738">
                      <a:moveTo>
                        <a:pt x="636926" y="172193"/>
                      </a:moveTo>
                      <a:cubicBezTo>
                        <a:pt x="627030" y="184068"/>
                        <a:pt x="628793" y="191901"/>
                        <a:pt x="625051" y="201881"/>
                      </a:cubicBezTo>
                      <a:cubicBezTo>
                        <a:pt x="622853" y="207741"/>
                        <a:pt x="621578" y="213941"/>
                        <a:pt x="619113" y="219694"/>
                      </a:cubicBezTo>
                      <a:cubicBezTo>
                        <a:pt x="615626" y="227830"/>
                        <a:pt x="610725" y="235309"/>
                        <a:pt x="607238" y="243445"/>
                      </a:cubicBezTo>
                      <a:cubicBezTo>
                        <a:pt x="604773" y="249198"/>
                        <a:pt x="604099" y="255660"/>
                        <a:pt x="601300" y="261258"/>
                      </a:cubicBezTo>
                      <a:cubicBezTo>
                        <a:pt x="598109" y="267641"/>
                        <a:pt x="592323" y="272550"/>
                        <a:pt x="589425" y="279071"/>
                      </a:cubicBezTo>
                      <a:cubicBezTo>
                        <a:pt x="589414" y="279096"/>
                        <a:pt x="574585" y="323590"/>
                        <a:pt x="571612" y="332510"/>
                      </a:cubicBezTo>
                      <a:lnTo>
                        <a:pt x="565674" y="350323"/>
                      </a:lnTo>
                      <a:cubicBezTo>
                        <a:pt x="565369" y="354286"/>
                        <a:pt x="559748" y="449246"/>
                        <a:pt x="553799" y="469076"/>
                      </a:cubicBezTo>
                      <a:cubicBezTo>
                        <a:pt x="551748" y="475911"/>
                        <a:pt x="546071" y="481082"/>
                        <a:pt x="541923" y="486889"/>
                      </a:cubicBezTo>
                      <a:cubicBezTo>
                        <a:pt x="521837" y="515009"/>
                        <a:pt x="530895" y="506115"/>
                        <a:pt x="506297" y="522515"/>
                      </a:cubicBezTo>
                      <a:cubicBezTo>
                        <a:pt x="463870" y="586158"/>
                        <a:pt x="529938" y="489576"/>
                        <a:pt x="476609" y="558141"/>
                      </a:cubicBezTo>
                      <a:cubicBezTo>
                        <a:pt x="467847" y="569407"/>
                        <a:pt x="460775" y="581892"/>
                        <a:pt x="452858" y="593767"/>
                      </a:cubicBezTo>
                      <a:cubicBezTo>
                        <a:pt x="448900" y="599705"/>
                        <a:pt x="446921" y="607622"/>
                        <a:pt x="440983" y="611580"/>
                      </a:cubicBezTo>
                      <a:lnTo>
                        <a:pt x="423170" y="623455"/>
                      </a:lnTo>
                      <a:cubicBezTo>
                        <a:pt x="414350" y="636685"/>
                        <a:pt x="411509" y="643471"/>
                        <a:pt x="399419" y="653143"/>
                      </a:cubicBezTo>
                      <a:cubicBezTo>
                        <a:pt x="393846" y="657601"/>
                        <a:pt x="387088" y="660450"/>
                        <a:pt x="381606" y="665019"/>
                      </a:cubicBezTo>
                      <a:cubicBezTo>
                        <a:pt x="375155" y="670395"/>
                        <a:pt x="370245" y="677456"/>
                        <a:pt x="363794" y="682832"/>
                      </a:cubicBezTo>
                      <a:cubicBezTo>
                        <a:pt x="358312" y="687400"/>
                        <a:pt x="351399" y="690063"/>
                        <a:pt x="345981" y="694707"/>
                      </a:cubicBezTo>
                      <a:cubicBezTo>
                        <a:pt x="295587" y="737902"/>
                        <a:pt x="345311" y="703071"/>
                        <a:pt x="304417" y="730333"/>
                      </a:cubicBezTo>
                      <a:cubicBezTo>
                        <a:pt x="280767" y="765809"/>
                        <a:pt x="306594" y="734965"/>
                        <a:pt x="274729" y="754084"/>
                      </a:cubicBezTo>
                      <a:cubicBezTo>
                        <a:pt x="269929" y="756964"/>
                        <a:pt x="267154" y="762375"/>
                        <a:pt x="262853" y="765959"/>
                      </a:cubicBezTo>
                      <a:cubicBezTo>
                        <a:pt x="255251" y="772294"/>
                        <a:pt x="246499" y="777198"/>
                        <a:pt x="239103" y="783772"/>
                      </a:cubicBezTo>
                      <a:cubicBezTo>
                        <a:pt x="228643" y="793070"/>
                        <a:pt x="219310" y="803564"/>
                        <a:pt x="209414" y="813460"/>
                      </a:cubicBezTo>
                      <a:cubicBezTo>
                        <a:pt x="205455" y="817419"/>
                        <a:pt x="202197" y="822231"/>
                        <a:pt x="197539" y="825336"/>
                      </a:cubicBezTo>
                      <a:cubicBezTo>
                        <a:pt x="179214" y="837552"/>
                        <a:pt x="177153" y="837244"/>
                        <a:pt x="161913" y="855024"/>
                      </a:cubicBezTo>
                      <a:cubicBezTo>
                        <a:pt x="155473" y="862538"/>
                        <a:pt x="150617" y="871327"/>
                        <a:pt x="144100" y="878774"/>
                      </a:cubicBezTo>
                      <a:cubicBezTo>
                        <a:pt x="127055" y="898254"/>
                        <a:pt x="119069" y="899147"/>
                        <a:pt x="108474" y="920338"/>
                      </a:cubicBezTo>
                      <a:cubicBezTo>
                        <a:pt x="105675" y="925936"/>
                        <a:pt x="105335" y="932553"/>
                        <a:pt x="102536" y="938151"/>
                      </a:cubicBezTo>
                      <a:cubicBezTo>
                        <a:pt x="99345" y="944534"/>
                        <a:pt x="93559" y="949443"/>
                        <a:pt x="90661" y="955964"/>
                      </a:cubicBezTo>
                      <a:cubicBezTo>
                        <a:pt x="85577" y="967403"/>
                        <a:pt x="82744" y="979715"/>
                        <a:pt x="78786" y="991590"/>
                      </a:cubicBezTo>
                      <a:cubicBezTo>
                        <a:pt x="76807" y="997528"/>
                        <a:pt x="76320" y="1004195"/>
                        <a:pt x="72848" y="1009403"/>
                      </a:cubicBezTo>
                      <a:lnTo>
                        <a:pt x="60973" y="1027216"/>
                      </a:lnTo>
                      <a:cubicBezTo>
                        <a:pt x="58994" y="1041071"/>
                        <a:pt x="57539" y="1055010"/>
                        <a:pt x="55035" y="1068780"/>
                      </a:cubicBezTo>
                      <a:cubicBezTo>
                        <a:pt x="53575" y="1076809"/>
                        <a:pt x="50697" y="1084528"/>
                        <a:pt x="49097" y="1092530"/>
                      </a:cubicBezTo>
                      <a:cubicBezTo>
                        <a:pt x="46736" y="1104335"/>
                        <a:pt x="45314" y="1116311"/>
                        <a:pt x="43160" y="1128156"/>
                      </a:cubicBezTo>
                      <a:cubicBezTo>
                        <a:pt x="41355" y="1138086"/>
                        <a:pt x="39027" y="1147915"/>
                        <a:pt x="37222" y="1157845"/>
                      </a:cubicBezTo>
                      <a:cubicBezTo>
                        <a:pt x="28862" y="1203826"/>
                        <a:pt x="35815" y="1179876"/>
                        <a:pt x="25347" y="1211284"/>
                      </a:cubicBezTo>
                      <a:cubicBezTo>
                        <a:pt x="23368" y="1227118"/>
                        <a:pt x="22350" y="1243101"/>
                        <a:pt x="19409" y="1258785"/>
                      </a:cubicBezTo>
                      <a:cubicBezTo>
                        <a:pt x="16401" y="1274826"/>
                        <a:pt x="7534" y="1306286"/>
                        <a:pt x="7534" y="1306286"/>
                      </a:cubicBezTo>
                      <a:cubicBezTo>
                        <a:pt x="-2721" y="1398578"/>
                        <a:pt x="-2302" y="1370453"/>
                        <a:pt x="7534" y="1508167"/>
                      </a:cubicBezTo>
                      <a:cubicBezTo>
                        <a:pt x="8720" y="1524770"/>
                        <a:pt x="14878" y="1527387"/>
                        <a:pt x="25347" y="1537855"/>
                      </a:cubicBezTo>
                      <a:cubicBezTo>
                        <a:pt x="29305" y="1549730"/>
                        <a:pt x="31624" y="1562285"/>
                        <a:pt x="37222" y="1573481"/>
                      </a:cubicBezTo>
                      <a:cubicBezTo>
                        <a:pt x="41180" y="1581398"/>
                        <a:pt x="44543" y="1589642"/>
                        <a:pt x="49097" y="1597232"/>
                      </a:cubicBezTo>
                      <a:cubicBezTo>
                        <a:pt x="57027" y="1610449"/>
                        <a:pt x="79060" y="1642686"/>
                        <a:pt x="90661" y="1656608"/>
                      </a:cubicBezTo>
                      <a:cubicBezTo>
                        <a:pt x="94245" y="1660909"/>
                        <a:pt x="98578" y="1664525"/>
                        <a:pt x="102536" y="1668484"/>
                      </a:cubicBezTo>
                      <a:cubicBezTo>
                        <a:pt x="118762" y="1717158"/>
                        <a:pt x="90695" y="1641813"/>
                        <a:pt x="144100" y="1721923"/>
                      </a:cubicBezTo>
                      <a:cubicBezTo>
                        <a:pt x="150454" y="1731454"/>
                        <a:pt x="157696" y="1744841"/>
                        <a:pt x="167851" y="1751611"/>
                      </a:cubicBezTo>
                      <a:cubicBezTo>
                        <a:pt x="175216" y="1756521"/>
                        <a:pt x="184011" y="1758932"/>
                        <a:pt x="191601" y="1763486"/>
                      </a:cubicBezTo>
                      <a:cubicBezTo>
                        <a:pt x="203839" y="1770829"/>
                        <a:pt x="213687" y="1782724"/>
                        <a:pt x="227227" y="1787237"/>
                      </a:cubicBezTo>
                      <a:lnTo>
                        <a:pt x="262853" y="1799112"/>
                      </a:lnTo>
                      <a:cubicBezTo>
                        <a:pt x="268791" y="1801091"/>
                        <a:pt x="274438" y="1804427"/>
                        <a:pt x="280666" y="1805050"/>
                      </a:cubicBezTo>
                      <a:lnTo>
                        <a:pt x="340043" y="1810987"/>
                      </a:lnTo>
                      <a:cubicBezTo>
                        <a:pt x="410436" y="1828586"/>
                        <a:pt x="299011" y="1801594"/>
                        <a:pt x="405357" y="1822863"/>
                      </a:cubicBezTo>
                      <a:cubicBezTo>
                        <a:pt x="411494" y="1824090"/>
                        <a:pt x="417060" y="1827442"/>
                        <a:pt x="423170" y="1828800"/>
                      </a:cubicBezTo>
                      <a:cubicBezTo>
                        <a:pt x="434922" y="1831412"/>
                        <a:pt x="446921" y="1832759"/>
                        <a:pt x="458796" y="1834738"/>
                      </a:cubicBezTo>
                      <a:lnTo>
                        <a:pt x="535986" y="1828800"/>
                      </a:lnTo>
                      <a:cubicBezTo>
                        <a:pt x="567640" y="1826617"/>
                        <a:pt x="599368" y="1825498"/>
                        <a:pt x="630988" y="1822863"/>
                      </a:cubicBezTo>
                      <a:cubicBezTo>
                        <a:pt x="646890" y="1821538"/>
                        <a:pt x="662656" y="1818904"/>
                        <a:pt x="678490" y="1816925"/>
                      </a:cubicBezTo>
                      <a:cubicBezTo>
                        <a:pt x="684428" y="1814946"/>
                        <a:pt x="690285" y="1812706"/>
                        <a:pt x="696303" y="1810987"/>
                      </a:cubicBezTo>
                      <a:cubicBezTo>
                        <a:pt x="704149" y="1808745"/>
                        <a:pt x="712553" y="1808265"/>
                        <a:pt x="720053" y="1805050"/>
                      </a:cubicBezTo>
                      <a:cubicBezTo>
                        <a:pt x="777457" y="1780448"/>
                        <a:pt x="693434" y="1804281"/>
                        <a:pt x="761617" y="1787237"/>
                      </a:cubicBezTo>
                      <a:cubicBezTo>
                        <a:pt x="779507" y="1775309"/>
                        <a:pt x="782086" y="1772526"/>
                        <a:pt x="803181" y="1763486"/>
                      </a:cubicBezTo>
                      <a:cubicBezTo>
                        <a:pt x="808934" y="1761021"/>
                        <a:pt x="815056" y="1759528"/>
                        <a:pt x="820994" y="1757549"/>
                      </a:cubicBezTo>
                      <a:cubicBezTo>
                        <a:pt x="826931" y="1753590"/>
                        <a:pt x="833234" y="1750131"/>
                        <a:pt x="838806" y="1745673"/>
                      </a:cubicBezTo>
                      <a:cubicBezTo>
                        <a:pt x="843177" y="1742176"/>
                        <a:pt x="845675" y="1736301"/>
                        <a:pt x="850682" y="1733798"/>
                      </a:cubicBezTo>
                      <a:cubicBezTo>
                        <a:pt x="861878" y="1728200"/>
                        <a:pt x="874433" y="1725881"/>
                        <a:pt x="886308" y="1721923"/>
                      </a:cubicBezTo>
                      <a:lnTo>
                        <a:pt x="904121" y="1715985"/>
                      </a:lnTo>
                      <a:cubicBezTo>
                        <a:pt x="910059" y="1714006"/>
                        <a:pt x="916336" y="1712846"/>
                        <a:pt x="921934" y="1710047"/>
                      </a:cubicBezTo>
                      <a:cubicBezTo>
                        <a:pt x="929851" y="1706089"/>
                        <a:pt x="937287" y="1700971"/>
                        <a:pt x="945684" y="1698172"/>
                      </a:cubicBezTo>
                      <a:cubicBezTo>
                        <a:pt x="955258" y="1694981"/>
                        <a:pt x="965582" y="1694682"/>
                        <a:pt x="975373" y="1692234"/>
                      </a:cubicBezTo>
                      <a:cubicBezTo>
                        <a:pt x="981445" y="1690716"/>
                        <a:pt x="987248" y="1688276"/>
                        <a:pt x="993186" y="1686297"/>
                      </a:cubicBezTo>
                      <a:cubicBezTo>
                        <a:pt x="1038708" y="1688276"/>
                        <a:pt x="1084311" y="1688868"/>
                        <a:pt x="1129752" y="1692234"/>
                      </a:cubicBezTo>
                      <a:cubicBezTo>
                        <a:pt x="1137890" y="1692837"/>
                        <a:pt x="1145537" y="1696402"/>
                        <a:pt x="1153503" y="1698172"/>
                      </a:cubicBezTo>
                      <a:cubicBezTo>
                        <a:pt x="1163355" y="1700361"/>
                        <a:pt x="1173262" y="1702305"/>
                        <a:pt x="1183191" y="1704110"/>
                      </a:cubicBezTo>
                      <a:cubicBezTo>
                        <a:pt x="1195036" y="1706264"/>
                        <a:pt x="1207012" y="1707686"/>
                        <a:pt x="1218817" y="1710047"/>
                      </a:cubicBezTo>
                      <a:cubicBezTo>
                        <a:pt x="1226819" y="1711647"/>
                        <a:pt x="1234566" y="1714384"/>
                        <a:pt x="1242568" y="1715985"/>
                      </a:cubicBezTo>
                      <a:cubicBezTo>
                        <a:pt x="1254373" y="1718346"/>
                        <a:pt x="1266422" y="1719400"/>
                        <a:pt x="1278194" y="1721923"/>
                      </a:cubicBezTo>
                      <a:cubicBezTo>
                        <a:pt x="1294153" y="1725343"/>
                        <a:pt x="1309792" y="1730128"/>
                        <a:pt x="1325695" y="1733798"/>
                      </a:cubicBezTo>
                      <a:cubicBezTo>
                        <a:pt x="1335529" y="1736067"/>
                        <a:pt x="1345487" y="1737757"/>
                        <a:pt x="1355383" y="1739736"/>
                      </a:cubicBezTo>
                      <a:cubicBezTo>
                        <a:pt x="1363300" y="1743694"/>
                        <a:pt x="1370686" y="1748971"/>
                        <a:pt x="1379134" y="1751611"/>
                      </a:cubicBezTo>
                      <a:cubicBezTo>
                        <a:pt x="1436959" y="1769681"/>
                        <a:pt x="1444935" y="1768743"/>
                        <a:pt x="1497887" y="1775361"/>
                      </a:cubicBezTo>
                      <a:cubicBezTo>
                        <a:pt x="1503825" y="1777340"/>
                        <a:pt x="1509441" y="1781299"/>
                        <a:pt x="1515700" y="1781299"/>
                      </a:cubicBezTo>
                      <a:cubicBezTo>
                        <a:pt x="1796432" y="1781299"/>
                        <a:pt x="1733881" y="1787424"/>
                        <a:pt x="1877897" y="1769424"/>
                      </a:cubicBezTo>
                      <a:cubicBezTo>
                        <a:pt x="1900174" y="1763855"/>
                        <a:pt x="1913003" y="1759976"/>
                        <a:pt x="1937274" y="1757549"/>
                      </a:cubicBezTo>
                      <a:cubicBezTo>
                        <a:pt x="1964916" y="1754785"/>
                        <a:pt x="1992692" y="1753590"/>
                        <a:pt x="2020401" y="1751611"/>
                      </a:cubicBezTo>
                      <a:cubicBezTo>
                        <a:pt x="2028318" y="1749632"/>
                        <a:pt x="2036651" y="1748888"/>
                        <a:pt x="2044152" y="1745673"/>
                      </a:cubicBezTo>
                      <a:cubicBezTo>
                        <a:pt x="2050711" y="1742862"/>
                        <a:pt x="2056661" y="1738572"/>
                        <a:pt x="2061965" y="1733798"/>
                      </a:cubicBezTo>
                      <a:cubicBezTo>
                        <a:pt x="2110273" y="1690321"/>
                        <a:pt x="2095099" y="1702579"/>
                        <a:pt x="2127279" y="1656608"/>
                      </a:cubicBezTo>
                      <a:cubicBezTo>
                        <a:pt x="2178885" y="1582885"/>
                        <a:pt x="2118321" y="1673012"/>
                        <a:pt x="2156968" y="1615045"/>
                      </a:cubicBezTo>
                      <a:cubicBezTo>
                        <a:pt x="2158947" y="1607128"/>
                        <a:pt x="2159690" y="1598795"/>
                        <a:pt x="2162905" y="1591294"/>
                      </a:cubicBezTo>
                      <a:cubicBezTo>
                        <a:pt x="2165716" y="1584735"/>
                        <a:pt x="2171589" y="1579864"/>
                        <a:pt x="2174781" y="1573481"/>
                      </a:cubicBezTo>
                      <a:cubicBezTo>
                        <a:pt x="2179548" y="1563948"/>
                        <a:pt x="2183286" y="1553904"/>
                        <a:pt x="2186656" y="1543793"/>
                      </a:cubicBezTo>
                      <a:cubicBezTo>
                        <a:pt x="2189237" y="1536051"/>
                        <a:pt x="2190352" y="1527889"/>
                        <a:pt x="2192594" y="1520042"/>
                      </a:cubicBezTo>
                      <a:cubicBezTo>
                        <a:pt x="2194313" y="1514024"/>
                        <a:pt x="2196812" y="1508247"/>
                        <a:pt x="2198531" y="1502229"/>
                      </a:cubicBezTo>
                      <a:cubicBezTo>
                        <a:pt x="2200773" y="1494382"/>
                        <a:pt x="2200420" y="1485563"/>
                        <a:pt x="2204469" y="1478478"/>
                      </a:cubicBezTo>
                      <a:cubicBezTo>
                        <a:pt x="2208635" y="1471187"/>
                        <a:pt x="2216344" y="1466603"/>
                        <a:pt x="2222282" y="1460665"/>
                      </a:cubicBezTo>
                      <a:cubicBezTo>
                        <a:pt x="2229372" y="1432304"/>
                        <a:pt x="2228527" y="1433101"/>
                        <a:pt x="2240095" y="1401289"/>
                      </a:cubicBezTo>
                      <a:cubicBezTo>
                        <a:pt x="2243738" y="1391272"/>
                        <a:pt x="2248600" y="1381712"/>
                        <a:pt x="2251970" y="1371600"/>
                      </a:cubicBezTo>
                      <a:cubicBezTo>
                        <a:pt x="2256526" y="1357931"/>
                        <a:pt x="2259887" y="1343891"/>
                        <a:pt x="2263845" y="1330037"/>
                      </a:cubicBezTo>
                      <a:cubicBezTo>
                        <a:pt x="2270178" y="1222385"/>
                        <a:pt x="2273739" y="1224127"/>
                        <a:pt x="2263845" y="1110343"/>
                      </a:cubicBezTo>
                      <a:cubicBezTo>
                        <a:pt x="2263303" y="1104108"/>
                        <a:pt x="2259426" y="1098602"/>
                        <a:pt x="2257908" y="1092530"/>
                      </a:cubicBezTo>
                      <a:cubicBezTo>
                        <a:pt x="2256971" y="1088782"/>
                        <a:pt x="2249080" y="1045186"/>
                        <a:pt x="2246032" y="1039091"/>
                      </a:cubicBezTo>
                      <a:cubicBezTo>
                        <a:pt x="2239649" y="1026325"/>
                        <a:pt x="2230199" y="1015340"/>
                        <a:pt x="2222282" y="1003465"/>
                      </a:cubicBezTo>
                      <a:cubicBezTo>
                        <a:pt x="2218323" y="997527"/>
                        <a:pt x="2216115" y="989934"/>
                        <a:pt x="2210406" y="985652"/>
                      </a:cubicBezTo>
                      <a:cubicBezTo>
                        <a:pt x="2202489" y="979714"/>
                        <a:pt x="2193978" y="974496"/>
                        <a:pt x="2186656" y="967839"/>
                      </a:cubicBezTo>
                      <a:cubicBezTo>
                        <a:pt x="2172158" y="954659"/>
                        <a:pt x="2162616" y="935039"/>
                        <a:pt x="2145092" y="926276"/>
                      </a:cubicBezTo>
                      <a:cubicBezTo>
                        <a:pt x="2137175" y="922317"/>
                        <a:pt x="2128329" y="919834"/>
                        <a:pt x="2121342" y="914400"/>
                      </a:cubicBezTo>
                      <a:cubicBezTo>
                        <a:pt x="2089841" y="889899"/>
                        <a:pt x="2099182" y="884494"/>
                        <a:pt x="2067903" y="866899"/>
                      </a:cubicBezTo>
                      <a:cubicBezTo>
                        <a:pt x="1991712" y="824041"/>
                        <a:pt x="2018893" y="840440"/>
                        <a:pt x="1961025" y="819398"/>
                      </a:cubicBezTo>
                      <a:cubicBezTo>
                        <a:pt x="1949047" y="815043"/>
                        <a:pt x="1927635" y="805113"/>
                        <a:pt x="1913523" y="801585"/>
                      </a:cubicBezTo>
                      <a:cubicBezTo>
                        <a:pt x="1903732" y="799137"/>
                        <a:pt x="1893731" y="797626"/>
                        <a:pt x="1883835" y="795647"/>
                      </a:cubicBezTo>
                      <a:cubicBezTo>
                        <a:pt x="1871960" y="787730"/>
                        <a:pt x="1858301" y="781989"/>
                        <a:pt x="1848209" y="771897"/>
                      </a:cubicBezTo>
                      <a:cubicBezTo>
                        <a:pt x="1819412" y="743100"/>
                        <a:pt x="1833774" y="754356"/>
                        <a:pt x="1806645" y="736271"/>
                      </a:cubicBezTo>
                      <a:lnTo>
                        <a:pt x="1776957" y="676894"/>
                      </a:lnTo>
                      <a:lnTo>
                        <a:pt x="1765082" y="653143"/>
                      </a:lnTo>
                      <a:cubicBezTo>
                        <a:pt x="1761123" y="633351"/>
                        <a:pt x="1756524" y="613676"/>
                        <a:pt x="1753206" y="593767"/>
                      </a:cubicBezTo>
                      <a:cubicBezTo>
                        <a:pt x="1750557" y="577872"/>
                        <a:pt x="1745483" y="545061"/>
                        <a:pt x="1741331" y="528452"/>
                      </a:cubicBezTo>
                      <a:cubicBezTo>
                        <a:pt x="1739813" y="522380"/>
                        <a:pt x="1736752" y="516749"/>
                        <a:pt x="1735394" y="510639"/>
                      </a:cubicBezTo>
                      <a:cubicBezTo>
                        <a:pt x="1732782" y="498887"/>
                        <a:pt x="1731817" y="486818"/>
                        <a:pt x="1729456" y="475013"/>
                      </a:cubicBezTo>
                      <a:cubicBezTo>
                        <a:pt x="1727856" y="467011"/>
                        <a:pt x="1725497" y="459180"/>
                        <a:pt x="1723518" y="451263"/>
                      </a:cubicBezTo>
                      <a:cubicBezTo>
                        <a:pt x="1721539" y="435429"/>
                        <a:pt x="1720435" y="419461"/>
                        <a:pt x="1717581" y="403761"/>
                      </a:cubicBezTo>
                      <a:cubicBezTo>
                        <a:pt x="1716461" y="397603"/>
                        <a:pt x="1712763" y="392107"/>
                        <a:pt x="1711643" y="385949"/>
                      </a:cubicBezTo>
                      <a:cubicBezTo>
                        <a:pt x="1708788" y="370249"/>
                        <a:pt x="1709048" y="354050"/>
                        <a:pt x="1705705" y="338447"/>
                      </a:cubicBezTo>
                      <a:cubicBezTo>
                        <a:pt x="1701185" y="317355"/>
                        <a:pt x="1689346" y="293459"/>
                        <a:pt x="1681955" y="273133"/>
                      </a:cubicBezTo>
                      <a:cubicBezTo>
                        <a:pt x="1677677" y="261369"/>
                        <a:pt x="1677590" y="247521"/>
                        <a:pt x="1670079" y="237507"/>
                      </a:cubicBezTo>
                      <a:cubicBezTo>
                        <a:pt x="1658204" y="221673"/>
                        <a:pt x="1648448" y="204002"/>
                        <a:pt x="1634453" y="190006"/>
                      </a:cubicBezTo>
                      <a:cubicBezTo>
                        <a:pt x="1599913" y="155463"/>
                        <a:pt x="1649696" y="203697"/>
                        <a:pt x="1604765" y="166255"/>
                      </a:cubicBezTo>
                      <a:cubicBezTo>
                        <a:pt x="1598314" y="160879"/>
                        <a:pt x="1593328" y="153907"/>
                        <a:pt x="1586952" y="148442"/>
                      </a:cubicBezTo>
                      <a:cubicBezTo>
                        <a:pt x="1579438" y="142002"/>
                        <a:pt x="1570929" y="136811"/>
                        <a:pt x="1563201" y="130629"/>
                      </a:cubicBezTo>
                      <a:cubicBezTo>
                        <a:pt x="1551130" y="120972"/>
                        <a:pt x="1540239" y="109806"/>
                        <a:pt x="1527575" y="100941"/>
                      </a:cubicBezTo>
                      <a:cubicBezTo>
                        <a:pt x="1520324" y="95865"/>
                        <a:pt x="1511562" y="93364"/>
                        <a:pt x="1503825" y="89065"/>
                      </a:cubicBezTo>
                      <a:cubicBezTo>
                        <a:pt x="1473860" y="72418"/>
                        <a:pt x="1478849" y="72027"/>
                        <a:pt x="1450386" y="59377"/>
                      </a:cubicBezTo>
                      <a:cubicBezTo>
                        <a:pt x="1394640" y="34602"/>
                        <a:pt x="1445186" y="57644"/>
                        <a:pt x="1396947" y="41564"/>
                      </a:cubicBezTo>
                      <a:cubicBezTo>
                        <a:pt x="1338362" y="22036"/>
                        <a:pt x="1396197" y="35477"/>
                        <a:pt x="1337570" y="23751"/>
                      </a:cubicBezTo>
                      <a:cubicBezTo>
                        <a:pt x="1329653" y="19793"/>
                        <a:pt x="1322359" y="14205"/>
                        <a:pt x="1313819" y="11876"/>
                      </a:cubicBezTo>
                      <a:cubicBezTo>
                        <a:pt x="1300317" y="8194"/>
                        <a:pt x="1286061" y="8239"/>
                        <a:pt x="1272256" y="5938"/>
                      </a:cubicBezTo>
                      <a:cubicBezTo>
                        <a:pt x="1262301" y="4279"/>
                        <a:pt x="1252464" y="1979"/>
                        <a:pt x="1242568" y="0"/>
                      </a:cubicBezTo>
                      <a:cubicBezTo>
                        <a:pt x="1163399" y="1979"/>
                        <a:pt x="1084087" y="784"/>
                        <a:pt x="1005061" y="5938"/>
                      </a:cubicBezTo>
                      <a:cubicBezTo>
                        <a:pt x="992570" y="6753"/>
                        <a:pt x="981579" y="14777"/>
                        <a:pt x="969435" y="17813"/>
                      </a:cubicBezTo>
                      <a:cubicBezTo>
                        <a:pt x="957755" y="20733"/>
                        <a:pt x="945654" y="21597"/>
                        <a:pt x="933809" y="23751"/>
                      </a:cubicBezTo>
                      <a:cubicBezTo>
                        <a:pt x="916987" y="26810"/>
                        <a:pt x="897037" y="30864"/>
                        <a:pt x="880370" y="35626"/>
                      </a:cubicBezTo>
                      <a:cubicBezTo>
                        <a:pt x="874352" y="37345"/>
                        <a:pt x="868155" y="38765"/>
                        <a:pt x="862557" y="41564"/>
                      </a:cubicBezTo>
                      <a:cubicBezTo>
                        <a:pt x="817775" y="63955"/>
                        <a:pt x="848021" y="52415"/>
                        <a:pt x="815056" y="71252"/>
                      </a:cubicBezTo>
                      <a:cubicBezTo>
                        <a:pt x="807371" y="75644"/>
                        <a:pt x="798990" y="78736"/>
                        <a:pt x="791305" y="83128"/>
                      </a:cubicBezTo>
                      <a:cubicBezTo>
                        <a:pt x="785109" y="86669"/>
                        <a:pt x="780013" y="92105"/>
                        <a:pt x="773492" y="95003"/>
                      </a:cubicBezTo>
                      <a:cubicBezTo>
                        <a:pt x="748096" y="106290"/>
                        <a:pt x="738294" y="105908"/>
                        <a:pt x="714116" y="112816"/>
                      </a:cubicBezTo>
                      <a:cubicBezTo>
                        <a:pt x="708098" y="114536"/>
                        <a:pt x="702241" y="116775"/>
                        <a:pt x="696303" y="118754"/>
                      </a:cubicBezTo>
                      <a:cubicBezTo>
                        <a:pt x="692344" y="122712"/>
                        <a:pt x="688799" y="127132"/>
                        <a:pt x="684427" y="130629"/>
                      </a:cubicBezTo>
                      <a:cubicBezTo>
                        <a:pt x="650873" y="157471"/>
                        <a:pt x="646822" y="160318"/>
                        <a:pt x="636926" y="172193"/>
                      </a:cubicBezTo>
                      <a:close/>
                    </a:path>
                  </a:pathLst>
                </a:custGeom>
                <a:noFill/>
                <a:ln w="15875">
                  <a:solidFill>
                    <a:schemeClr val="accent1">
                      <a:lumMod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900" dirty="0"/>
                    <a:t> </a:t>
                  </a:r>
                  <a:endParaRPr lang="ko-KR" altLang="en-US" sz="900" dirty="0"/>
                </a:p>
              </p:txBody>
            </p:sp>
          </p:grp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DD61D640-C758-4106-93EF-126D0FA99AA0}"/>
              </a:ext>
            </a:extLst>
          </p:cNvPr>
          <p:cNvSpPr txBox="1"/>
          <p:nvPr/>
        </p:nvSpPr>
        <p:spPr>
          <a:xfrm>
            <a:off x="12108540" y="13072679"/>
            <a:ext cx="26228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/>
              <a:t>다양한 분야의 제조방식 교육</a:t>
            </a:r>
          </a:p>
        </p:txBody>
      </p:sp>
      <p:sp>
        <p:nvSpPr>
          <p:cNvPr id="93" name="내용 개체 틀 2">
            <a:extLst>
              <a:ext uri="{FF2B5EF4-FFF2-40B4-BE49-F238E27FC236}">
                <a16:creationId xmlns:a16="http://schemas.microsoft.com/office/drawing/2014/main" xmlns="" id="{0733401E-B502-43A0-8FEB-D0CE6C4A8F3B}"/>
              </a:ext>
            </a:extLst>
          </p:cNvPr>
          <p:cNvSpPr txBox="1">
            <a:spLocks/>
          </p:cNvSpPr>
          <p:nvPr/>
        </p:nvSpPr>
        <p:spPr>
          <a:xfrm>
            <a:off x="10965746" y="2854975"/>
            <a:ext cx="8232321" cy="16945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10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0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메이커스</a:t>
            </a:r>
            <a:r>
              <a:rPr lang="ko-KR" altLang="en-US" sz="10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Tools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프로그램 </a:t>
            </a:r>
            <a:r>
              <a:rPr lang="en-US" altLang="ko-KR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Sketch Up, </a:t>
            </a:r>
            <a:r>
              <a:rPr lang="en-US" altLang="ko-KR" sz="8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PhotoShop</a:t>
            </a:r>
            <a:r>
              <a:rPr lang="en-US" altLang="ko-KR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Cad, </a:t>
            </a:r>
            <a:r>
              <a:rPr lang="ko-KR" altLang="en-US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기타 </a:t>
            </a:r>
            <a:r>
              <a:rPr lang="en-US" altLang="ko-KR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3D </a:t>
            </a:r>
            <a:r>
              <a:rPr lang="ko-KR" altLang="en-US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프로그램</a:t>
            </a:r>
            <a:endParaRPr lang="en-US" altLang="ko-KR" sz="8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en-US" altLang="ko-KR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3D</a:t>
            </a:r>
            <a:r>
              <a:rPr lang="ko-KR" altLang="en-US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프린터</a:t>
            </a:r>
            <a:r>
              <a:rPr lang="en-US" altLang="ko-KR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(3D Printing)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레이저 </a:t>
            </a:r>
            <a:r>
              <a:rPr lang="ko-KR" altLang="en-US" sz="8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커팅기</a:t>
            </a:r>
            <a:r>
              <a:rPr lang="en-US" altLang="ko-KR" sz="8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(Razer Cutting)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5" name="그림 94">
            <a:extLst>
              <a:ext uri="{FF2B5EF4-FFF2-40B4-BE49-F238E27FC236}">
                <a16:creationId xmlns:a16="http://schemas.microsoft.com/office/drawing/2014/main" xmlns="" id="{3FF16669-FA3C-43D9-9A5E-56A955ABC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9940" y="4002106"/>
            <a:ext cx="3415495" cy="2780383"/>
          </a:xfrm>
          <a:prstGeom prst="rect">
            <a:avLst/>
          </a:prstGeom>
        </p:spPr>
      </p:pic>
      <p:pic>
        <p:nvPicPr>
          <p:cNvPr id="1026" name="Picture 2" descr="3d 프린터에 대한 이미지 검색결과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411" y="4341582"/>
            <a:ext cx="4084495" cy="225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내용 개체 틀 2"/>
          <p:cNvSpPr txBox="1">
            <a:spLocks/>
          </p:cNvSpPr>
          <p:nvPr/>
        </p:nvSpPr>
        <p:spPr>
          <a:xfrm>
            <a:off x="771945" y="14382446"/>
            <a:ext cx="8232321" cy="7343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3D Makers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수강하면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110" name="내용 개체 틀 2">
            <a:extLst>
              <a:ext uri="{FF2B5EF4-FFF2-40B4-BE49-F238E27FC236}">
                <a16:creationId xmlns:a16="http://schemas.microsoft.com/office/drawing/2014/main" xmlns="" id="{0733401E-B502-43A0-8FEB-D0CE6C4A8F3B}"/>
              </a:ext>
            </a:extLst>
          </p:cNvPr>
          <p:cNvSpPr txBox="1">
            <a:spLocks/>
          </p:cNvSpPr>
          <p:nvPr/>
        </p:nvSpPr>
        <p:spPr>
          <a:xfrm>
            <a:off x="771945" y="18226108"/>
            <a:ext cx="8232321" cy="13213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창의적 인재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2000" b="1" dirty="0" err="1">
                <a:latin typeface="맑은 고딕" panose="020B0503020000020004" pitchFamily="50" charset="-127"/>
              </a:rPr>
              <a:t>메이커스</a:t>
            </a:r>
            <a:r>
              <a:rPr lang="ko-KR" altLang="en-US" sz="2000" b="1" dirty="0">
                <a:latin typeface="맑은 고딕" panose="020B0503020000020004" pitchFamily="50" charset="-127"/>
              </a:rPr>
              <a:t> 과정을 통한 다양한 분야에서의 활용</a:t>
            </a:r>
            <a:endParaRPr lang="en-US" altLang="ko-KR" sz="2000" b="1" dirty="0">
              <a:latin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메이커스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분야 창업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내용 개체 틀 2">
            <a:extLst>
              <a:ext uri="{FF2B5EF4-FFF2-40B4-BE49-F238E27FC236}">
                <a16:creationId xmlns:a16="http://schemas.microsoft.com/office/drawing/2014/main" xmlns="" id="{F54CB76A-9B69-4F8B-B9BC-7E8F4F769C2A}"/>
              </a:ext>
            </a:extLst>
          </p:cNvPr>
          <p:cNvSpPr txBox="1">
            <a:spLocks/>
          </p:cNvSpPr>
          <p:nvPr/>
        </p:nvSpPr>
        <p:spPr>
          <a:xfrm>
            <a:off x="771945" y="14784990"/>
            <a:ext cx="8232321" cy="10507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창의적인 작품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8" name="그룹 107"/>
          <p:cNvGrpSpPr/>
          <p:nvPr/>
        </p:nvGrpSpPr>
        <p:grpSpPr>
          <a:xfrm>
            <a:off x="916368" y="19935121"/>
            <a:ext cx="8940373" cy="2549129"/>
            <a:chOff x="1253722" y="18186744"/>
            <a:chExt cx="6686503" cy="1906493"/>
          </a:xfrm>
        </p:grpSpPr>
        <p:pic>
          <p:nvPicPr>
            <p:cNvPr id="112" name="그림 111">
              <a:extLst>
                <a:ext uri="{FF2B5EF4-FFF2-40B4-BE49-F238E27FC236}">
                  <a16:creationId xmlns:a16="http://schemas.microsoft.com/office/drawing/2014/main" xmlns="" id="{2B348D4E-81E9-42F6-8F97-07B65652B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853" y="18186744"/>
              <a:ext cx="3749372" cy="1904952"/>
            </a:xfrm>
            <a:prstGeom prst="rect">
              <a:avLst/>
            </a:prstGeom>
          </p:spPr>
        </p:pic>
        <p:pic>
          <p:nvPicPr>
            <p:cNvPr id="114" name="그림 113">
              <a:extLst>
                <a:ext uri="{FF2B5EF4-FFF2-40B4-BE49-F238E27FC236}">
                  <a16:creationId xmlns:a16="http://schemas.microsoft.com/office/drawing/2014/main" xmlns="" id="{D3E77426-B274-4F20-81EF-D9118A3AF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3722" y="18191782"/>
              <a:ext cx="2852183" cy="1901455"/>
            </a:xfrm>
            <a:prstGeom prst="rect">
              <a:avLst/>
            </a:prstGeom>
          </p:spPr>
        </p:pic>
      </p:grpSp>
      <p:grpSp>
        <p:nvGrpSpPr>
          <p:cNvPr id="1024" name="그룹 1023"/>
          <p:cNvGrpSpPr/>
          <p:nvPr/>
        </p:nvGrpSpPr>
        <p:grpSpPr>
          <a:xfrm>
            <a:off x="833782" y="15237093"/>
            <a:ext cx="9215987" cy="2674665"/>
            <a:chOff x="1701923" y="14963660"/>
            <a:chExt cx="6844873" cy="1986520"/>
          </a:xfrm>
        </p:grpSpPr>
        <p:pic>
          <p:nvPicPr>
            <p:cNvPr id="111" name="그림 110">
              <a:extLst>
                <a:ext uri="{FF2B5EF4-FFF2-40B4-BE49-F238E27FC236}">
                  <a16:creationId xmlns:a16="http://schemas.microsoft.com/office/drawing/2014/main" xmlns="" id="{CD5947ED-65E7-4452-B5B5-74A41AC68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70432" y="14963660"/>
              <a:ext cx="3176364" cy="1986520"/>
            </a:xfrm>
            <a:prstGeom prst="rect">
              <a:avLst/>
            </a:prstGeom>
          </p:spPr>
        </p:pic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xmlns="" id="{652ED1C0-B784-45BD-83F5-1037100E4DD9}"/>
                </a:ext>
              </a:extLst>
            </p:cNvPr>
            <p:cNvGrpSpPr/>
            <p:nvPr/>
          </p:nvGrpSpPr>
          <p:grpSpPr>
            <a:xfrm>
              <a:off x="1701923" y="15031654"/>
              <a:ext cx="3668510" cy="1876610"/>
              <a:chOff x="0" y="538770"/>
              <a:chExt cx="10277061" cy="5257187"/>
            </a:xfrm>
          </p:grpSpPr>
          <p:pic>
            <p:nvPicPr>
              <p:cNvPr id="116" name="그림 115">
                <a:extLst>
                  <a:ext uri="{FF2B5EF4-FFF2-40B4-BE49-F238E27FC236}">
                    <a16:creationId xmlns:a16="http://schemas.microsoft.com/office/drawing/2014/main" xmlns="" id="{1F546E6D-2A15-4380-8E1C-FB912D6D13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38770"/>
                <a:ext cx="6115050" cy="2606064"/>
              </a:xfrm>
              <a:prstGeom prst="rect">
                <a:avLst/>
              </a:prstGeom>
            </p:spPr>
          </p:pic>
          <p:pic>
            <p:nvPicPr>
              <p:cNvPr id="117" name="그림 116">
                <a:extLst>
                  <a:ext uri="{FF2B5EF4-FFF2-40B4-BE49-F238E27FC236}">
                    <a16:creationId xmlns:a16="http://schemas.microsoft.com/office/drawing/2014/main" xmlns="" id="{3A4AD9C6-AA4D-4030-BCD9-72C3893C31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3157532"/>
                <a:ext cx="6115050" cy="2638425"/>
              </a:xfrm>
              <a:prstGeom prst="rect">
                <a:avLst/>
              </a:prstGeom>
            </p:spPr>
          </p:pic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xmlns="" id="{1A97C7A0-254A-41F9-B339-A6E0ED3CC1F9}"/>
                  </a:ext>
                </a:extLst>
              </p:cNvPr>
              <p:cNvGrpSpPr/>
              <p:nvPr/>
            </p:nvGrpSpPr>
            <p:grpSpPr>
              <a:xfrm>
                <a:off x="6208127" y="538770"/>
                <a:ext cx="4068934" cy="5257187"/>
                <a:chOff x="4873154" y="466834"/>
                <a:chExt cx="3839046" cy="4960164"/>
              </a:xfrm>
            </p:grpSpPr>
            <p:grpSp>
              <p:nvGrpSpPr>
                <p:cNvPr id="119" name="그룹 118">
                  <a:extLst>
                    <a:ext uri="{FF2B5EF4-FFF2-40B4-BE49-F238E27FC236}">
                      <a16:creationId xmlns:a16="http://schemas.microsoft.com/office/drawing/2014/main" xmlns="" id="{7F0396A3-FA1B-4269-A2A6-EF9ED77B6E47}"/>
                    </a:ext>
                  </a:extLst>
                </p:cNvPr>
                <p:cNvGrpSpPr/>
                <p:nvPr/>
              </p:nvGrpSpPr>
              <p:grpSpPr>
                <a:xfrm>
                  <a:off x="4873154" y="466834"/>
                  <a:ext cx="3839045" cy="1073583"/>
                  <a:chOff x="4873155" y="555622"/>
                  <a:chExt cx="3521546" cy="984795"/>
                </a:xfrm>
              </p:grpSpPr>
              <p:pic>
                <p:nvPicPr>
                  <p:cNvPr id="121" name="그림 120">
                    <a:extLst>
                      <a:ext uri="{FF2B5EF4-FFF2-40B4-BE49-F238E27FC236}">
                        <a16:creationId xmlns:a16="http://schemas.microsoft.com/office/drawing/2014/main" xmlns="" id="{1171A87F-26CB-4AE5-B3D4-00E0CD24B94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873155" y="555622"/>
                    <a:ext cx="1750747" cy="984795"/>
                  </a:xfrm>
                  <a:prstGeom prst="rect">
                    <a:avLst/>
                  </a:prstGeom>
                </p:spPr>
              </p:pic>
              <p:pic>
                <p:nvPicPr>
                  <p:cNvPr id="122" name="그림 121">
                    <a:extLst>
                      <a:ext uri="{FF2B5EF4-FFF2-40B4-BE49-F238E27FC236}">
                        <a16:creationId xmlns:a16="http://schemas.microsoft.com/office/drawing/2014/main" xmlns="" id="{960785F7-1DF0-4DD6-9566-AC0D682B29D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687403" y="558794"/>
                    <a:ext cx="1707298" cy="961778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20" name="그림 119">
                  <a:extLst>
                    <a:ext uri="{FF2B5EF4-FFF2-40B4-BE49-F238E27FC236}">
                      <a16:creationId xmlns:a16="http://schemas.microsoft.com/office/drawing/2014/main" xmlns="" id="{E2D7D3D3-6DB8-494E-9A8D-842E228833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73155" y="1602349"/>
                  <a:ext cx="3839045" cy="382464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123" name="내용 개체 틀 2"/>
          <p:cNvSpPr txBox="1">
            <a:spLocks/>
          </p:cNvSpPr>
          <p:nvPr/>
        </p:nvSpPr>
        <p:spPr>
          <a:xfrm>
            <a:off x="11086424" y="14384429"/>
            <a:ext cx="9028040" cy="3991193"/>
          </a:xfrm>
          <a:prstGeom prst="rect">
            <a:avLst/>
          </a:prstGeom>
        </p:spPr>
        <p:txBody>
          <a:bodyPr anchor="t">
            <a:normAutofit/>
          </a:bodyPr>
          <a:lstStyle>
            <a:lvl1pPr marL="522008" indent="-522008" algn="l" defTabSz="2088032" rtl="0" eaLnBrk="1" latinLnBrk="1" hangingPunct="1">
              <a:lnSpc>
                <a:spcPct val="90000"/>
              </a:lnSpc>
              <a:spcBef>
                <a:spcPts val="2284"/>
              </a:spcBef>
              <a:buFont typeface="Arial" panose="020B0604020202020204" pitchFamily="34" charset="0"/>
              <a:buChar char="•"/>
              <a:defRPr sz="63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66024" indent="-522008" algn="l" defTabSz="2088032" rtl="0" eaLnBrk="1" latinLnBrk="1" hangingPunct="1">
              <a:lnSpc>
                <a:spcPct val="90000"/>
              </a:lnSpc>
              <a:spcBef>
                <a:spcPts val="1142"/>
              </a:spcBef>
              <a:buFont typeface="Arial" panose="020B0604020202020204" pitchFamily="34" charset="0"/>
              <a:buChar char="•"/>
              <a:defRPr sz="5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10041" indent="-522008" algn="l" defTabSz="2088032" rtl="0" eaLnBrk="1" latinLnBrk="1" hangingPunct="1">
              <a:lnSpc>
                <a:spcPct val="90000"/>
              </a:lnSpc>
              <a:spcBef>
                <a:spcPts val="1142"/>
              </a:spcBef>
              <a:buFont typeface="Arial" panose="020B0604020202020204" pitchFamily="34" charset="0"/>
              <a:buChar char="•"/>
              <a:defRPr sz="45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54057" indent="-522008" algn="l" defTabSz="2088032" rtl="0" eaLnBrk="1" latinLnBrk="1" hangingPunct="1">
              <a:lnSpc>
                <a:spcPct val="90000"/>
              </a:lnSpc>
              <a:spcBef>
                <a:spcPts val="1142"/>
              </a:spcBef>
              <a:buFont typeface="Arial" panose="020B0604020202020204" pitchFamily="34" charset="0"/>
              <a:buChar char="•"/>
              <a:defRPr sz="4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98073" indent="-522008" algn="l" defTabSz="2088032" rtl="0" eaLnBrk="1" latinLnBrk="1" hangingPunct="1">
              <a:lnSpc>
                <a:spcPct val="90000"/>
              </a:lnSpc>
              <a:spcBef>
                <a:spcPts val="1142"/>
              </a:spcBef>
              <a:buFont typeface="Arial" panose="020B0604020202020204" pitchFamily="34" charset="0"/>
              <a:buChar char="•"/>
              <a:defRPr sz="4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42089" indent="-522008" algn="l" defTabSz="2088032" rtl="0" eaLnBrk="1" latinLnBrk="1" hangingPunct="1">
              <a:lnSpc>
                <a:spcPct val="90000"/>
              </a:lnSpc>
              <a:spcBef>
                <a:spcPts val="1142"/>
              </a:spcBef>
              <a:buFont typeface="Arial" panose="020B0604020202020204" pitchFamily="34" charset="0"/>
              <a:buChar char="•"/>
              <a:defRPr sz="4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86105" indent="-522008" algn="l" defTabSz="2088032" rtl="0" eaLnBrk="1" latinLnBrk="1" hangingPunct="1">
              <a:lnSpc>
                <a:spcPct val="90000"/>
              </a:lnSpc>
              <a:spcBef>
                <a:spcPts val="1142"/>
              </a:spcBef>
              <a:buFont typeface="Arial" panose="020B0604020202020204" pitchFamily="34" charset="0"/>
              <a:buChar char="•"/>
              <a:defRPr sz="4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830122" indent="-522008" algn="l" defTabSz="2088032" rtl="0" eaLnBrk="1" latinLnBrk="1" hangingPunct="1">
              <a:lnSpc>
                <a:spcPct val="90000"/>
              </a:lnSpc>
              <a:spcBef>
                <a:spcPts val="1142"/>
              </a:spcBef>
              <a:buFont typeface="Arial" panose="020B0604020202020204" pitchFamily="34" charset="0"/>
              <a:buChar char="•"/>
              <a:defRPr sz="4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74138" indent="-522008" algn="l" defTabSz="2088032" rtl="0" eaLnBrk="1" latinLnBrk="1" hangingPunct="1">
              <a:lnSpc>
                <a:spcPct val="90000"/>
              </a:lnSpc>
              <a:spcBef>
                <a:spcPts val="1142"/>
              </a:spcBef>
              <a:buFont typeface="Arial" panose="020B0604020202020204" pitchFamily="34" charset="0"/>
              <a:buChar char="•"/>
              <a:defRPr sz="4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문화예술 분야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문화예술 산업 및 취미 까지 가장 폭 넓게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3D 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프린팅 기술이 활용되고 있는 분야</a:t>
            </a:r>
            <a:endParaRPr lang="en-US" altLang="ko-KR" sz="1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스탑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모션 애니메이션 및 캐릭터 관련 상품 등에 활용되고 있다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프랑스 디지털 아티스트 질 </a:t>
            </a:r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알렉상드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데사우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3D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프린팅 애니메이션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체이스 미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일본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시각장애인을 위한 회화 감상 프로젝트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3D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프린터를 통해 입체적으로 조형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롭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닉 카터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다양한 고전 미술 작품을 디지털 기술로 새롭게 재현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3D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프린터로 모형화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메이커 봇에서 운영하는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3D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프린팅 데이터 사이트인 싱기버스에도 </a:t>
            </a:r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마블코믹스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DC</a:t>
            </a:r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코믹스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재패니메이션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등 관련 캐릭터 데이터가 올라오고 있다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4" name="그림 12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1293" y="18658320"/>
            <a:ext cx="2783574" cy="1513351"/>
          </a:xfrm>
          <a:prstGeom prst="rect">
            <a:avLst/>
          </a:prstGeom>
        </p:spPr>
      </p:pic>
      <p:pic>
        <p:nvPicPr>
          <p:cNvPr id="125" name="그림 1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731373" y="18658320"/>
            <a:ext cx="2968719" cy="1513351"/>
          </a:xfrm>
          <a:prstGeom prst="rect">
            <a:avLst/>
          </a:prstGeom>
        </p:spPr>
      </p:pic>
      <p:pic>
        <p:nvPicPr>
          <p:cNvPr id="126" name="그림 1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776597" y="18658320"/>
            <a:ext cx="2308415" cy="1513351"/>
          </a:xfrm>
          <a:prstGeom prst="rect">
            <a:avLst/>
          </a:prstGeom>
        </p:spPr>
      </p:pic>
      <p:pic>
        <p:nvPicPr>
          <p:cNvPr id="127" name="그림 12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572056" y="20253372"/>
            <a:ext cx="1791116" cy="2242026"/>
          </a:xfrm>
          <a:prstGeom prst="rect">
            <a:avLst/>
          </a:prstGeom>
        </p:spPr>
      </p:pic>
      <p:pic>
        <p:nvPicPr>
          <p:cNvPr id="128" name="그림 1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456871" y="20247870"/>
            <a:ext cx="2265902" cy="2245850"/>
          </a:xfrm>
          <a:prstGeom prst="rect">
            <a:avLst/>
          </a:prstGeom>
        </p:spPr>
      </p:pic>
      <p:pic>
        <p:nvPicPr>
          <p:cNvPr id="129" name="그림 12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818849" y="20247870"/>
            <a:ext cx="2266163" cy="2239463"/>
          </a:xfrm>
          <a:prstGeom prst="rect">
            <a:avLst/>
          </a:prstGeom>
        </p:spPr>
      </p:pic>
      <p:pic>
        <p:nvPicPr>
          <p:cNvPr id="130" name="그림 12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1292" y="20247869"/>
            <a:ext cx="1768949" cy="2239462"/>
          </a:xfrm>
          <a:prstGeom prst="rect">
            <a:avLst/>
          </a:prstGeom>
        </p:spPr>
      </p:pic>
      <p:pic>
        <p:nvPicPr>
          <p:cNvPr id="132" name="그림 131">
            <a:extLst>
              <a:ext uri="{FF2B5EF4-FFF2-40B4-BE49-F238E27FC236}">
                <a16:creationId xmlns:a16="http://schemas.microsoft.com/office/drawing/2014/main" xmlns="" id="{3BF7F531-E982-4453-B3D1-1CCBEF185C40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r="77812"/>
          <a:stretch/>
        </p:blipFill>
        <p:spPr>
          <a:xfrm>
            <a:off x="952558" y="24359123"/>
            <a:ext cx="2309984" cy="1940768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459633C7-5139-43BF-B689-1DFB42254497}"/>
              </a:ext>
            </a:extLst>
          </p:cNvPr>
          <p:cNvSpPr txBox="1"/>
          <p:nvPr/>
        </p:nvSpPr>
        <p:spPr>
          <a:xfrm>
            <a:off x="3632203" y="24444746"/>
            <a:ext cx="63192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/>
              <a:t>1</a:t>
            </a:r>
            <a:r>
              <a:rPr lang="ko-KR" altLang="en-US" sz="2000" dirty="0"/>
              <a:t>단계 </a:t>
            </a:r>
            <a:r>
              <a:rPr lang="en-US" altLang="ko-KR" sz="2000" dirty="0"/>
              <a:t>: </a:t>
            </a:r>
            <a:r>
              <a:rPr lang="ko-KR" altLang="en-US" sz="2000" dirty="0"/>
              <a:t>모델링</a:t>
            </a:r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2000" dirty="0"/>
              <a:t>3D </a:t>
            </a:r>
            <a:r>
              <a:rPr lang="ko-KR" altLang="en-US" sz="2000" dirty="0"/>
              <a:t>모델링 프로그램을 활용해 </a:t>
            </a:r>
            <a:r>
              <a:rPr lang="ko-KR" altLang="en-US" sz="2000" dirty="0" smtClean="0"/>
              <a:t>모델링을 하거나 </a:t>
            </a:r>
            <a:r>
              <a:rPr lang="en-US" altLang="ko-KR" sz="2000" dirty="0" smtClean="0"/>
              <a:t>3D </a:t>
            </a:r>
            <a:r>
              <a:rPr lang="ko-KR" altLang="en-US" sz="2000" dirty="0" smtClean="0"/>
              <a:t>스캐너를 </a:t>
            </a:r>
            <a:r>
              <a:rPr lang="ko-KR" altLang="en-US" sz="2000" dirty="0"/>
              <a:t>통해 </a:t>
            </a:r>
            <a:r>
              <a:rPr lang="en-US" altLang="ko-KR" sz="2000" dirty="0"/>
              <a:t>3</a:t>
            </a:r>
            <a:r>
              <a:rPr lang="ko-KR" altLang="en-US" sz="2000" dirty="0"/>
              <a:t>차원 </a:t>
            </a:r>
            <a:r>
              <a:rPr lang="ko-KR" altLang="en-US" sz="2000" dirty="0" smtClean="0"/>
              <a:t>데이터  준비 </a:t>
            </a:r>
            <a:r>
              <a:rPr lang="ko-KR" altLang="en-US" sz="2000" dirty="0"/>
              <a:t>후 모델링 작업 진행</a:t>
            </a:r>
            <a:endParaRPr lang="en-US" altLang="ko-KR" sz="2000" dirty="0"/>
          </a:p>
          <a:p>
            <a:endParaRPr lang="en-US" altLang="ko-KR" sz="2000" dirty="0"/>
          </a:p>
          <a:p>
            <a:endParaRPr lang="ko-KR" altLang="en-US" sz="20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65A12ED3-7959-418F-A859-5570BB8DDF50}"/>
              </a:ext>
            </a:extLst>
          </p:cNvPr>
          <p:cNvSpPr txBox="1"/>
          <p:nvPr/>
        </p:nvSpPr>
        <p:spPr>
          <a:xfrm>
            <a:off x="3728902" y="26863744"/>
            <a:ext cx="65125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/>
              <a:t>2</a:t>
            </a:r>
            <a:r>
              <a:rPr lang="ko-KR" altLang="en-US" sz="2000" dirty="0"/>
              <a:t>단계 </a:t>
            </a:r>
            <a:r>
              <a:rPr lang="en-US" altLang="ko-KR" sz="2000" dirty="0"/>
              <a:t>: </a:t>
            </a:r>
            <a:r>
              <a:rPr lang="ko-KR" altLang="en-US" sz="2000" dirty="0"/>
              <a:t>프린팅</a:t>
            </a:r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2000" dirty="0"/>
              <a:t>3D </a:t>
            </a:r>
            <a:r>
              <a:rPr lang="ko-KR" altLang="en-US" sz="2000" dirty="0"/>
              <a:t>프린터 소프트웨어에서 변환된 </a:t>
            </a:r>
            <a:r>
              <a:rPr lang="ko-KR" altLang="en-US" sz="2000" dirty="0" smtClean="0"/>
              <a:t>데이터가 </a:t>
            </a:r>
            <a:r>
              <a:rPr lang="en-US" altLang="ko-KR" sz="2000" dirty="0" smtClean="0"/>
              <a:t>3D </a:t>
            </a:r>
            <a:r>
              <a:rPr lang="ko-KR" altLang="en-US" sz="2000" dirty="0"/>
              <a:t>프린터로 보내지면 </a:t>
            </a:r>
            <a:r>
              <a:rPr lang="ko-KR" altLang="en-US" sz="2000" dirty="0" err="1"/>
              <a:t>적층방식을</a:t>
            </a:r>
            <a:r>
              <a:rPr lang="ko-KR" altLang="en-US" sz="2000" dirty="0"/>
              <a:t> </a:t>
            </a:r>
            <a:r>
              <a:rPr lang="ko-KR" altLang="en-US" sz="2000" dirty="0" smtClean="0"/>
              <a:t>통하여 손으로 </a:t>
            </a:r>
            <a:r>
              <a:rPr lang="ko-KR" altLang="en-US" sz="2000" dirty="0"/>
              <a:t>만질 수 있는 입체로 된 출력물 출력</a:t>
            </a:r>
            <a:endParaRPr lang="en-US" altLang="ko-KR" sz="2000" dirty="0"/>
          </a:p>
          <a:p>
            <a:endParaRPr lang="en-US" altLang="ko-KR" sz="2000" dirty="0"/>
          </a:p>
          <a:p>
            <a:endParaRPr lang="ko-KR" altLang="en-US" sz="20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xmlns="" id="{C52BCA12-9CD2-41AC-B1DF-3B0AAAC8958C}"/>
              </a:ext>
            </a:extLst>
          </p:cNvPr>
          <p:cNvSpPr txBox="1"/>
          <p:nvPr/>
        </p:nvSpPr>
        <p:spPr>
          <a:xfrm>
            <a:off x="3702944" y="29756406"/>
            <a:ext cx="65241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/>
              <a:t>3</a:t>
            </a:r>
            <a:r>
              <a:rPr lang="ko-KR" altLang="en-US" sz="2000" dirty="0"/>
              <a:t>단계 </a:t>
            </a:r>
            <a:r>
              <a:rPr lang="en-US" altLang="ko-KR" sz="2000" dirty="0"/>
              <a:t>: </a:t>
            </a:r>
            <a:r>
              <a:rPr lang="ko-KR" altLang="en-US" sz="2000" dirty="0" err="1"/>
              <a:t>후가공</a:t>
            </a:r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2000" dirty="0"/>
              <a:t>3D </a:t>
            </a:r>
            <a:r>
              <a:rPr lang="ko-KR" altLang="en-US" sz="2000" dirty="0"/>
              <a:t>프린팅 출력 중 지탱하기 위해 </a:t>
            </a:r>
            <a:r>
              <a:rPr lang="ko-KR" altLang="en-US" sz="2000" dirty="0" smtClean="0"/>
              <a:t>만들어지는 </a:t>
            </a:r>
            <a:r>
              <a:rPr lang="ko-KR" altLang="en-US" sz="2000" dirty="0" err="1" smtClean="0"/>
              <a:t>서포트를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제거 후 후처리 작업을 </a:t>
            </a:r>
            <a:r>
              <a:rPr lang="ko-KR" altLang="en-US" sz="2000" dirty="0" smtClean="0"/>
              <a:t>진행하여 견고한 </a:t>
            </a:r>
            <a:r>
              <a:rPr lang="ko-KR" altLang="en-US" sz="2000" dirty="0"/>
              <a:t>결과물 완성</a:t>
            </a:r>
            <a:endParaRPr lang="en-US" altLang="ko-KR" sz="2000" dirty="0"/>
          </a:p>
          <a:p>
            <a:endParaRPr lang="en-US" altLang="ko-KR" sz="2000" dirty="0"/>
          </a:p>
          <a:p>
            <a:endParaRPr lang="ko-KR" altLang="en-US" sz="2000" dirty="0"/>
          </a:p>
        </p:txBody>
      </p:sp>
      <p:sp>
        <p:nvSpPr>
          <p:cNvPr id="136" name="직사각형 135"/>
          <p:cNvSpPr/>
          <p:nvPr/>
        </p:nvSpPr>
        <p:spPr>
          <a:xfrm>
            <a:off x="774114" y="23304286"/>
            <a:ext cx="362310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500" b="1" dirty="0">
                <a:latin typeface="맑은 고딕" panose="020B0503020000020004" pitchFamily="50" charset="-127"/>
              </a:rPr>
              <a:t>■ </a:t>
            </a:r>
            <a:r>
              <a:rPr lang="en-US" altLang="ko-KR" sz="2500" b="1" dirty="0" smtClean="0">
                <a:latin typeface="맑은 고딕" panose="020B0503020000020004" pitchFamily="50" charset="-127"/>
              </a:rPr>
              <a:t>3D </a:t>
            </a:r>
            <a:r>
              <a:rPr lang="ko-KR" altLang="en-US" sz="2500" b="1" dirty="0" smtClean="0">
                <a:latin typeface="맑은 고딕" panose="020B0503020000020004" pitchFamily="50" charset="-127"/>
              </a:rPr>
              <a:t>프린터 출력 교육</a:t>
            </a:r>
            <a:endParaRPr lang="ko-KR" altLang="en-US" sz="2500" b="1" dirty="0">
              <a:latin typeface="맑은 고딕" panose="020B0503020000020004" pitchFamily="50" charset="-127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xmlns="" id="{3BF7F531-E982-4453-B3D1-1CCBEF185C40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39153" r="37823"/>
          <a:stretch/>
        </p:blipFill>
        <p:spPr>
          <a:xfrm>
            <a:off x="1025894" y="26767706"/>
            <a:ext cx="2469868" cy="1999732"/>
          </a:xfrm>
          <a:prstGeom prst="rect">
            <a:avLst/>
          </a:prstGeom>
        </p:spPr>
      </p:pic>
      <p:pic>
        <p:nvPicPr>
          <p:cNvPr id="144" name="그림 143">
            <a:extLst>
              <a:ext uri="{FF2B5EF4-FFF2-40B4-BE49-F238E27FC236}">
                <a16:creationId xmlns:a16="http://schemas.microsoft.com/office/drawing/2014/main" xmlns="" id="{3BF7F531-E982-4453-B3D1-1CCBEF185C40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71764"/>
          <a:stretch/>
        </p:blipFill>
        <p:spPr>
          <a:xfrm>
            <a:off x="916368" y="29544866"/>
            <a:ext cx="2780769" cy="1835853"/>
          </a:xfrm>
          <a:prstGeom prst="rect">
            <a:avLst/>
          </a:prstGeom>
        </p:spPr>
      </p:pic>
      <p:cxnSp>
        <p:nvCxnSpPr>
          <p:cNvPr id="1027" name="직선 연결선 1026"/>
          <p:cNvCxnSpPr/>
          <p:nvPr/>
        </p:nvCxnSpPr>
        <p:spPr>
          <a:xfrm>
            <a:off x="952558" y="26417879"/>
            <a:ext cx="8860661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952558" y="29169507"/>
            <a:ext cx="8860661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직사각형 1027"/>
          <p:cNvSpPr/>
          <p:nvPr/>
        </p:nvSpPr>
        <p:spPr>
          <a:xfrm>
            <a:off x="10247213" y="2548318"/>
            <a:ext cx="566134" cy="291318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내용 개체 틀 2"/>
          <p:cNvSpPr txBox="1">
            <a:spLocks/>
          </p:cNvSpPr>
          <p:nvPr/>
        </p:nvSpPr>
        <p:spPr>
          <a:xfrm>
            <a:off x="11086424" y="23304286"/>
            <a:ext cx="7886700" cy="26757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후처리 작업이란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3D </a:t>
            </a:r>
            <a:r>
              <a:rPr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프린팅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기술에서의 후처리 작업이란 인쇄물의 품질을 높이기 위하여 표면가공 및 도색작업 등을 진행 하는 것으로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특히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FDM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방식의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3D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프린터의 인쇄물은 인쇄 방식상 서포터가 많이 생기고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표면이 매우 거칠기 때문에 후처리 작업과정이 필수적이다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31" name="그룹 1030"/>
          <p:cNvGrpSpPr/>
          <p:nvPr/>
        </p:nvGrpSpPr>
        <p:grpSpPr>
          <a:xfrm>
            <a:off x="10949081" y="27480697"/>
            <a:ext cx="9711795" cy="3796166"/>
            <a:chOff x="11139582" y="26413679"/>
            <a:chExt cx="8690860" cy="2228561"/>
          </a:xfrm>
        </p:grpSpPr>
        <p:sp>
          <p:nvSpPr>
            <p:cNvPr id="153" name="오른쪽 화살표 152"/>
            <p:cNvSpPr/>
            <p:nvPr/>
          </p:nvSpPr>
          <p:spPr>
            <a:xfrm>
              <a:off x="12095466" y="26632465"/>
              <a:ext cx="6830391" cy="633366"/>
            </a:xfrm>
            <a:prstGeom prst="rightArrow">
              <a:avLst>
                <a:gd name="adj1" fmla="val 72223"/>
                <a:gd name="adj2" fmla="val 124074"/>
              </a:avLst>
            </a:prstGeom>
            <a:pattFill prst="ltDnDiag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모서리가 둥근 직사각형 154"/>
            <p:cNvSpPr/>
            <p:nvPr/>
          </p:nvSpPr>
          <p:spPr>
            <a:xfrm>
              <a:off x="11139582" y="26413679"/>
              <a:ext cx="904586" cy="222856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500" b="1" dirty="0">
                  <a:solidFill>
                    <a:schemeClr val="tx1"/>
                  </a:solidFill>
                </a:rPr>
                <a:t>3D</a:t>
              </a:r>
            </a:p>
            <a:p>
              <a:pPr algn="ctr"/>
              <a:r>
                <a:rPr lang="ko-KR" altLang="en-US" sz="1500" b="1" dirty="0" err="1">
                  <a:solidFill>
                    <a:schemeClr val="tx1"/>
                  </a:solidFill>
                </a:rPr>
                <a:t>프린팅</a:t>
              </a:r>
              <a:endParaRPr lang="ko-KR" altLang="en-US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모서리가 둥근 직사각형 155"/>
            <p:cNvSpPr/>
            <p:nvPr/>
          </p:nvSpPr>
          <p:spPr>
            <a:xfrm>
              <a:off x="12279754" y="26413679"/>
              <a:ext cx="3019959" cy="1070938"/>
            </a:xfrm>
            <a:prstGeom prst="roundRect">
              <a:avLst/>
            </a:prstGeom>
            <a:solidFill>
              <a:srgbClr val="C00000">
                <a:alpha val="50000"/>
              </a:srgbClr>
            </a:solidFill>
            <a:ln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>
                  <a:solidFill>
                    <a:schemeClr val="bg1"/>
                  </a:solidFill>
                </a:rPr>
                <a:t>표면처리 작업</a:t>
              </a:r>
            </a:p>
          </p:txBody>
        </p:sp>
        <p:sp>
          <p:nvSpPr>
            <p:cNvPr id="157" name="모서리가 둥근 직사각형 156"/>
            <p:cNvSpPr/>
            <p:nvPr/>
          </p:nvSpPr>
          <p:spPr>
            <a:xfrm>
              <a:off x="18925856" y="26413679"/>
              <a:ext cx="904586" cy="213419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완성</a:t>
              </a:r>
            </a:p>
          </p:txBody>
        </p:sp>
        <p:sp>
          <p:nvSpPr>
            <p:cNvPr id="158" name="모서리가 둥근 직사각형 157"/>
            <p:cNvSpPr/>
            <p:nvPr/>
          </p:nvSpPr>
          <p:spPr>
            <a:xfrm>
              <a:off x="15683296" y="26413679"/>
              <a:ext cx="2962996" cy="1070938"/>
            </a:xfrm>
            <a:prstGeom prst="roundRect">
              <a:avLst/>
            </a:prstGeom>
            <a:solidFill>
              <a:schemeClr val="tx2">
                <a:alpha val="50000"/>
              </a:schemeClr>
            </a:solidFill>
            <a:ln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>
                  <a:solidFill>
                    <a:schemeClr val="bg1"/>
                  </a:solidFill>
                </a:rPr>
                <a:t>도색 작업</a:t>
              </a:r>
            </a:p>
          </p:txBody>
        </p:sp>
        <p:sp>
          <p:nvSpPr>
            <p:cNvPr id="159" name="모서리가 둥근 직사각형 158"/>
            <p:cNvSpPr/>
            <p:nvPr/>
          </p:nvSpPr>
          <p:spPr>
            <a:xfrm>
              <a:off x="12279754" y="27857395"/>
              <a:ext cx="618475" cy="696829"/>
            </a:xfrm>
            <a:prstGeom prst="roundRect">
              <a:avLst>
                <a:gd name="adj" fmla="val 973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/>
                  </a:solidFill>
                </a:rPr>
                <a:t>서포터 </a:t>
              </a:r>
              <a:endParaRPr lang="en-US" altLang="ko-KR" sz="10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/>
                  </a:solidFill>
                </a:rPr>
                <a:t>제거</a:t>
              </a:r>
              <a:endParaRPr lang="en-US" altLang="ko-KR" sz="1000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b="1" dirty="0">
                  <a:solidFill>
                    <a:schemeClr val="tx1"/>
                  </a:solidFill>
                </a:rPr>
                <a:t>(</a:t>
              </a:r>
              <a:r>
                <a:rPr lang="ko-KR" altLang="en-US" sz="1000" b="1" dirty="0">
                  <a:solidFill>
                    <a:schemeClr val="tx1"/>
                  </a:solidFill>
                </a:rPr>
                <a:t>필수</a:t>
              </a:r>
              <a:r>
                <a:rPr lang="en-US" altLang="ko-KR" sz="1000" b="1" dirty="0">
                  <a:solidFill>
                    <a:schemeClr val="tx1"/>
                  </a:solidFill>
                </a:rPr>
                <a:t>)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모서리가 둥근 직사각형 159"/>
            <p:cNvSpPr/>
            <p:nvPr/>
          </p:nvSpPr>
          <p:spPr>
            <a:xfrm>
              <a:off x="13080249" y="27856793"/>
              <a:ext cx="618475" cy="696829"/>
            </a:xfrm>
            <a:prstGeom prst="roundRect">
              <a:avLst>
                <a:gd name="adj" fmla="val 1127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tx1"/>
                  </a:solidFill>
                </a:rPr>
                <a:t>샌딩</a:t>
              </a:r>
              <a:r>
                <a:rPr lang="ko-KR" altLang="en-US" sz="1000" b="1" dirty="0">
                  <a:solidFill>
                    <a:schemeClr val="tx1"/>
                  </a:solidFill>
                </a:rPr>
                <a:t> </a:t>
              </a:r>
              <a:endParaRPr lang="en-US" altLang="ko-KR" sz="10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/>
                  </a:solidFill>
                </a:rPr>
                <a:t>작업</a:t>
              </a:r>
              <a:endParaRPr lang="en-US" altLang="ko-KR" sz="1000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b="1" dirty="0">
                  <a:solidFill>
                    <a:schemeClr val="tx1"/>
                  </a:solidFill>
                </a:rPr>
                <a:t>(</a:t>
              </a:r>
              <a:r>
                <a:rPr lang="ko-KR" altLang="en-US" sz="1000" b="1" dirty="0">
                  <a:solidFill>
                    <a:schemeClr val="tx1"/>
                  </a:solidFill>
                </a:rPr>
                <a:t>필수</a:t>
              </a:r>
              <a:r>
                <a:rPr lang="en-US" altLang="ko-KR" sz="1000" b="1" dirty="0">
                  <a:solidFill>
                    <a:schemeClr val="tx1"/>
                  </a:solidFill>
                </a:rPr>
                <a:t>)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모서리가 둥근 직사각형 160"/>
            <p:cNvSpPr/>
            <p:nvPr/>
          </p:nvSpPr>
          <p:spPr>
            <a:xfrm>
              <a:off x="13880744" y="27855588"/>
              <a:ext cx="618475" cy="696829"/>
            </a:xfrm>
            <a:prstGeom prst="roundRect">
              <a:avLst>
                <a:gd name="adj" fmla="val 973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tx1"/>
                  </a:solidFill>
                </a:rPr>
                <a:t>퍼티</a:t>
              </a:r>
              <a:r>
                <a:rPr lang="ko-KR" altLang="en-US" sz="1000" b="1" dirty="0">
                  <a:solidFill>
                    <a:schemeClr val="tx1"/>
                  </a:solidFill>
                </a:rPr>
                <a:t> </a:t>
              </a:r>
              <a:endParaRPr lang="en-US" altLang="ko-KR" sz="10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/>
                  </a:solidFill>
                </a:rPr>
                <a:t>작업</a:t>
              </a:r>
            </a:p>
          </p:txBody>
        </p:sp>
        <p:sp>
          <p:nvSpPr>
            <p:cNvPr id="162" name="모서리가 둥근 직사각형 161"/>
            <p:cNvSpPr/>
            <p:nvPr/>
          </p:nvSpPr>
          <p:spPr>
            <a:xfrm>
              <a:off x="14681238" y="27857395"/>
              <a:ext cx="618475" cy="696829"/>
            </a:xfrm>
            <a:prstGeom prst="roundRect">
              <a:avLst>
                <a:gd name="adj" fmla="val 1204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/>
                  </a:solidFill>
                </a:rPr>
                <a:t>아세톤 </a:t>
              </a:r>
              <a:endParaRPr lang="en-US" altLang="ko-KR" sz="10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000" b="1" dirty="0" err="1">
                  <a:solidFill>
                    <a:schemeClr val="tx1"/>
                  </a:solidFill>
                </a:rPr>
                <a:t>훈증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모서리가 둥근 직사각형 162"/>
            <p:cNvSpPr/>
            <p:nvPr/>
          </p:nvSpPr>
          <p:spPr>
            <a:xfrm>
              <a:off x="15683296" y="27851045"/>
              <a:ext cx="757601" cy="696829"/>
            </a:xfrm>
            <a:prstGeom prst="roundRect">
              <a:avLst>
                <a:gd name="adj" fmla="val 11883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tx1"/>
                  </a:solidFill>
                </a:rPr>
                <a:t>서페이서</a:t>
              </a:r>
              <a:endParaRPr lang="en-US" altLang="ko-KR" sz="10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/>
                  </a:solidFill>
                </a:rPr>
                <a:t>도색</a:t>
              </a:r>
            </a:p>
          </p:txBody>
        </p:sp>
        <p:sp>
          <p:nvSpPr>
            <p:cNvPr id="164" name="모서리가 둥근 직사각형 163"/>
            <p:cNvSpPr/>
            <p:nvPr/>
          </p:nvSpPr>
          <p:spPr>
            <a:xfrm>
              <a:off x="16786820" y="27851045"/>
              <a:ext cx="757601" cy="696829"/>
            </a:xfrm>
            <a:prstGeom prst="roundRect">
              <a:avLst>
                <a:gd name="adj" fmla="val 11199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/>
                  </a:solidFill>
                </a:rPr>
                <a:t>채색</a:t>
              </a:r>
              <a:endParaRPr lang="en-US" altLang="ko-KR" sz="10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/>
                  </a:solidFill>
                </a:rPr>
                <a:t>작업</a:t>
              </a:r>
              <a:endParaRPr lang="en-US" altLang="ko-KR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모서리가 둥근 직사각형 164"/>
            <p:cNvSpPr/>
            <p:nvPr/>
          </p:nvSpPr>
          <p:spPr>
            <a:xfrm>
              <a:off x="17888691" y="27851045"/>
              <a:ext cx="757601" cy="696829"/>
            </a:xfrm>
            <a:prstGeom prst="roundRect">
              <a:avLst>
                <a:gd name="adj" fmla="val 12111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/>
                  </a:solidFill>
                </a:rPr>
                <a:t>코팅</a:t>
              </a:r>
            </a:p>
          </p:txBody>
        </p:sp>
        <p:cxnSp>
          <p:nvCxnSpPr>
            <p:cNvPr id="166" name="꺾인 연결선 165"/>
            <p:cNvCxnSpPr>
              <a:stCxn id="159" idx="0"/>
              <a:endCxn id="162" idx="0"/>
            </p:cNvCxnSpPr>
            <p:nvPr/>
          </p:nvCxnSpPr>
          <p:spPr>
            <a:xfrm rot="5400000" flipH="1" flipV="1">
              <a:off x="13789733" y="26656652"/>
              <a:ext cx="12700" cy="2401484"/>
            </a:xfrm>
            <a:prstGeom prst="bentConnector3">
              <a:avLst>
                <a:gd name="adj1" fmla="val 1800000"/>
              </a:avLst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꺾인 연결선 166"/>
            <p:cNvCxnSpPr>
              <a:stCxn id="160" idx="0"/>
              <a:endCxn id="161" idx="0"/>
            </p:cNvCxnSpPr>
            <p:nvPr/>
          </p:nvCxnSpPr>
          <p:spPr>
            <a:xfrm rot="5400000" flipH="1" flipV="1">
              <a:off x="13789132" y="27455944"/>
              <a:ext cx="1205" cy="800495"/>
            </a:xfrm>
            <a:prstGeom prst="bentConnector3">
              <a:avLst>
                <a:gd name="adj1" fmla="val 18543983"/>
              </a:avLst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꺾인 연결선 167"/>
            <p:cNvCxnSpPr>
              <a:stCxn id="163" idx="0"/>
              <a:endCxn id="165" idx="0"/>
            </p:cNvCxnSpPr>
            <p:nvPr/>
          </p:nvCxnSpPr>
          <p:spPr>
            <a:xfrm rot="5400000" flipH="1" flipV="1">
              <a:off x="17164793" y="26748348"/>
              <a:ext cx="12700" cy="2205395"/>
            </a:xfrm>
            <a:prstGeom prst="bentConnector3">
              <a:avLst>
                <a:gd name="adj1" fmla="val 1800000"/>
              </a:avLst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연결선 168"/>
            <p:cNvCxnSpPr>
              <a:stCxn id="164" idx="0"/>
            </p:cNvCxnSpPr>
            <p:nvPr/>
          </p:nvCxnSpPr>
          <p:spPr>
            <a:xfrm flipH="1" flipV="1">
              <a:off x="17163966" y="27624832"/>
              <a:ext cx="1654" cy="22621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2" name="직사각형 171"/>
          <p:cNvSpPr/>
          <p:nvPr/>
        </p:nvSpPr>
        <p:spPr>
          <a:xfrm>
            <a:off x="11086424" y="26492405"/>
            <a:ext cx="372730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500" b="1" dirty="0" smtClean="0">
                <a:latin typeface="맑은 고딕" panose="020B0503020000020004" pitchFamily="50" charset="-127"/>
              </a:rPr>
              <a:t>■ 후처리 작업 프로세스</a:t>
            </a:r>
            <a:endParaRPr lang="ko-KR" altLang="en-US" sz="2500" b="1" dirty="0">
              <a:latin typeface="맑은 고딕" panose="020B0503020000020004" pitchFamily="50" charset="-127"/>
            </a:endParaRPr>
          </a:p>
        </p:txBody>
      </p:sp>
      <p:sp>
        <p:nvSpPr>
          <p:cNvPr id="1035" name="Rectangle 4"/>
          <p:cNvSpPr>
            <a:spLocks noChangeArrowheads="1"/>
          </p:cNvSpPr>
          <p:nvPr/>
        </p:nvSpPr>
        <p:spPr bwMode="auto">
          <a:xfrm>
            <a:off x="16998993" y="-468263"/>
            <a:ext cx="20880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9" name="_x287467296" descr="EMB000018284f5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" y="1819235"/>
            <a:ext cx="2671378" cy="5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0" name="직사각형 179"/>
          <p:cNvSpPr/>
          <p:nvPr/>
        </p:nvSpPr>
        <p:spPr>
          <a:xfrm>
            <a:off x="17773259" y="1699676"/>
            <a:ext cx="2948565" cy="657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디지털 공간 연구소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81" name="그림 18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773259" y="882672"/>
            <a:ext cx="2948565" cy="636095"/>
          </a:xfrm>
          <a:prstGeom prst="rect">
            <a:avLst/>
          </a:prstGeom>
        </p:spPr>
      </p:pic>
      <p:pic>
        <p:nvPicPr>
          <p:cNvPr id="182" name="Picture 2" descr="ASAN CITY LIBRARY 아산시립도서관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2181" y="236499"/>
            <a:ext cx="2624047" cy="46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그림 182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9" b="13955"/>
          <a:stretch/>
        </p:blipFill>
        <p:spPr>
          <a:xfrm>
            <a:off x="227012" y="262857"/>
            <a:ext cx="2707411" cy="1265816"/>
          </a:xfrm>
          <a:prstGeom prst="rect">
            <a:avLst/>
          </a:prstGeom>
        </p:spPr>
      </p:pic>
      <p:cxnSp>
        <p:nvCxnSpPr>
          <p:cNvPr id="97" name="직선 연결선 96"/>
          <p:cNvCxnSpPr/>
          <p:nvPr/>
        </p:nvCxnSpPr>
        <p:spPr>
          <a:xfrm>
            <a:off x="0" y="2540907"/>
            <a:ext cx="20880388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36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500" y="381000"/>
            <a:ext cx="19964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dirty="0" smtClean="0"/>
              <a:t>지역 사회 연계 도시재생을 위한 인문 발굴 </a:t>
            </a:r>
            <a:endParaRPr lang="en-US" altLang="ko-KR" sz="3000" dirty="0" smtClean="0"/>
          </a:p>
          <a:p>
            <a:pPr algn="ctr"/>
            <a:endParaRPr lang="en-US" altLang="ko-KR" sz="3000" dirty="0" smtClean="0"/>
          </a:p>
          <a:p>
            <a:pPr algn="ctr"/>
            <a:r>
              <a:rPr lang="en-US" altLang="ko-KR" sz="5000" dirty="0" smtClean="0"/>
              <a:t>3D Maker’s </a:t>
            </a:r>
            <a:r>
              <a:rPr lang="ko-KR" altLang="en-US" sz="5000" dirty="0" smtClean="0"/>
              <a:t>고등학교 동아리 양성 교육</a:t>
            </a:r>
            <a:endParaRPr lang="ko-KR" altLang="en-US" sz="50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1" t="8011" r="13216" b="8776"/>
          <a:stretch/>
        </p:blipFill>
        <p:spPr>
          <a:xfrm>
            <a:off x="304799" y="2664006"/>
            <a:ext cx="9704439" cy="15836202"/>
          </a:xfrm>
          <a:prstGeom prst="rect">
            <a:avLst/>
          </a:prstGeom>
        </p:spPr>
      </p:pic>
      <p:sp>
        <p:nvSpPr>
          <p:cNvPr id="7" name="내용 개체 틀 2"/>
          <p:cNvSpPr txBox="1">
            <a:spLocks/>
          </p:cNvSpPr>
          <p:nvPr/>
        </p:nvSpPr>
        <p:spPr>
          <a:xfrm>
            <a:off x="566700" y="19027956"/>
            <a:ext cx="7886700" cy="6045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디자인 프로세스</a:t>
            </a:r>
            <a:endParaRPr lang="en-US" altLang="ko-KR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디자인 프로세스의 필요성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디자인 프로세스는 제품 기획부터 제품 생산까지 과정을 말하며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위와 같은 과정을 단계적으로 밟아 체계적인 디자인을 구축 해야 한다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571500" y="21245580"/>
            <a:ext cx="8777135" cy="3201919"/>
            <a:chOff x="914400" y="2085974"/>
            <a:chExt cx="6867525" cy="2505289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914400" y="3000375"/>
              <a:ext cx="1038225" cy="123825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제품 기획</a:t>
              </a:r>
              <a:endParaRPr lang="en-US" altLang="ko-KR" sz="15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기안 단계</a:t>
              </a: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71725" y="3000375"/>
              <a:ext cx="1038225" cy="123825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조형 전개</a:t>
              </a:r>
              <a:endParaRPr lang="en-US" altLang="ko-KR" sz="15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500" b="1" dirty="0" err="1">
                  <a:solidFill>
                    <a:schemeClr val="tx1"/>
                  </a:solidFill>
                </a:rPr>
                <a:t>단개</a:t>
              </a:r>
              <a:endParaRPr lang="ko-KR" altLang="en-US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3829050" y="3000375"/>
              <a:ext cx="1038225" cy="123825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검토 집약</a:t>
              </a:r>
              <a:endParaRPr lang="en-US" altLang="ko-KR" sz="15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단계</a:t>
              </a: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5286375" y="3000375"/>
              <a:ext cx="1038225" cy="123825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디자인 결정</a:t>
              </a:r>
              <a:endParaRPr lang="en-US" altLang="ko-KR" sz="15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단계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6743700" y="3000375"/>
              <a:ext cx="1038225" cy="123825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설계 생산</a:t>
              </a:r>
              <a:endParaRPr lang="en-US" altLang="ko-KR" sz="15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500" b="1" dirty="0">
                  <a:solidFill>
                    <a:schemeClr val="tx1"/>
                  </a:solidFill>
                </a:rPr>
                <a:t>이행 단계</a:t>
              </a:r>
            </a:p>
          </p:txBody>
        </p:sp>
        <p:sp>
          <p:nvSpPr>
            <p:cNvPr id="14" name="오른쪽 화살표 13"/>
            <p:cNvSpPr/>
            <p:nvPr/>
          </p:nvSpPr>
          <p:spPr>
            <a:xfrm>
              <a:off x="2019300" y="3477419"/>
              <a:ext cx="285750" cy="3524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오른쪽 화살표 14"/>
            <p:cNvSpPr/>
            <p:nvPr/>
          </p:nvSpPr>
          <p:spPr>
            <a:xfrm>
              <a:off x="3476625" y="3477419"/>
              <a:ext cx="285750" cy="3524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오른쪽 화살표 15"/>
            <p:cNvSpPr/>
            <p:nvPr/>
          </p:nvSpPr>
          <p:spPr>
            <a:xfrm>
              <a:off x="4933950" y="3477419"/>
              <a:ext cx="285750" cy="3524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오른쪽 화살표 16"/>
            <p:cNvSpPr/>
            <p:nvPr/>
          </p:nvSpPr>
          <p:spPr>
            <a:xfrm>
              <a:off x="6381750" y="3477419"/>
              <a:ext cx="285750" cy="3524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3409950" y="2085974"/>
              <a:ext cx="1809750" cy="67745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>
                  <a:solidFill>
                    <a:schemeClr val="tx1"/>
                  </a:solidFill>
                </a:rPr>
                <a:t>DESIGN PROCESS</a:t>
              </a:r>
              <a:endParaRPr lang="ko-KR" alt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꺾인 연결선 18"/>
            <p:cNvCxnSpPr>
              <a:stCxn id="18" idx="1"/>
              <a:endCxn id="9" idx="0"/>
            </p:cNvCxnSpPr>
            <p:nvPr/>
          </p:nvCxnSpPr>
          <p:spPr>
            <a:xfrm rot="10800000" flipV="1">
              <a:off x="1433514" y="2424701"/>
              <a:ext cx="1976437" cy="575673"/>
            </a:xfrm>
            <a:prstGeom prst="bentConnector2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꺾인 연결선 19"/>
            <p:cNvCxnSpPr>
              <a:stCxn id="18" idx="3"/>
              <a:endCxn id="13" idx="0"/>
            </p:cNvCxnSpPr>
            <p:nvPr/>
          </p:nvCxnSpPr>
          <p:spPr>
            <a:xfrm>
              <a:off x="5219700" y="2424702"/>
              <a:ext cx="2043113" cy="575673"/>
            </a:xfrm>
            <a:prstGeom prst="bentConnector2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모서리가 둥근 직사각형 20"/>
            <p:cNvSpPr/>
            <p:nvPr/>
          </p:nvSpPr>
          <p:spPr>
            <a:xfrm>
              <a:off x="3119437" y="4359875"/>
              <a:ext cx="1000125" cy="23138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500" dirty="0">
                  <a:solidFill>
                    <a:schemeClr val="tx1"/>
                  </a:solidFill>
                </a:rPr>
                <a:t>PEED BACK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꺾인 연결선 21"/>
            <p:cNvCxnSpPr>
              <a:stCxn id="21" idx="3"/>
              <a:endCxn id="11" idx="2"/>
            </p:cNvCxnSpPr>
            <p:nvPr/>
          </p:nvCxnSpPr>
          <p:spPr>
            <a:xfrm flipV="1">
              <a:off x="4119562" y="4238625"/>
              <a:ext cx="228601" cy="236944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꺾인 연결선 22"/>
            <p:cNvCxnSpPr>
              <a:stCxn id="21" idx="1"/>
              <a:endCxn id="10" idx="2"/>
            </p:cNvCxnSpPr>
            <p:nvPr/>
          </p:nvCxnSpPr>
          <p:spPr>
            <a:xfrm rot="10800000">
              <a:off x="2890839" y="4238625"/>
              <a:ext cx="228599" cy="236944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직사각형 23"/>
          <p:cNvSpPr/>
          <p:nvPr/>
        </p:nvSpPr>
        <p:spPr>
          <a:xfrm>
            <a:off x="10247213" y="2548318"/>
            <a:ext cx="566134" cy="291318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17112234" y="3575141"/>
            <a:ext cx="2052920" cy="662463"/>
          </a:xfrm>
          <a:prstGeom prst="roundRect">
            <a:avLst/>
          </a:prstGeom>
          <a:solidFill>
            <a:srgbClr val="BFBFBF"/>
          </a:solidFill>
          <a:ln w="158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+mn-ea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17526129" y="4434319"/>
            <a:ext cx="1225130" cy="604878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Arial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기술의 발달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marL="171450" indent="-171450" algn="ctr">
              <a:buFont typeface="Arial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교육 대중화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marL="171450" indent="-171450" algn="ctr">
              <a:buFont typeface="Arial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복지    정책 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13272237" y="4434319"/>
            <a:ext cx="1225130" cy="604879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21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세기의 화두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‘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창의성과 놀이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’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12858342" y="3575141"/>
            <a:ext cx="2052920" cy="662463"/>
          </a:xfrm>
          <a:prstGeom prst="roundRect">
            <a:avLst/>
          </a:prstGeom>
          <a:solidFill>
            <a:srgbClr val="BFBFBF"/>
          </a:solidFill>
          <a:ln w="158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460388" y="3663469"/>
            <a:ext cx="836577" cy="278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latin typeface="+mn-ea"/>
              </a:rPr>
              <a:t>인문활동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858341" y="3941275"/>
            <a:ext cx="2038325" cy="24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latin typeface="+mn-ea"/>
              </a:rPr>
              <a:t>Activity Of Human </a:t>
            </a:r>
            <a:r>
              <a:rPr lang="en-US" altLang="ko-KR" sz="1000" dirty="0">
                <a:latin typeface="+mn-ea"/>
              </a:rPr>
              <a:t>Knowledge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612790" y="3663469"/>
            <a:ext cx="1051807" cy="278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latin typeface="+mn-ea"/>
              </a:rPr>
              <a:t>시대의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흐름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52620" y="3941276"/>
            <a:ext cx="562018" cy="24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+mn-ea"/>
              </a:rPr>
              <a:t>Trend</a:t>
            </a:r>
            <a:endParaRPr lang="ko-KR" altLang="en-US" sz="1000" dirty="0">
              <a:latin typeface="+mn-ea"/>
            </a:endParaRPr>
          </a:p>
        </p:txBody>
      </p:sp>
      <p:cxnSp>
        <p:nvCxnSpPr>
          <p:cNvPr id="33" name="직선 연결선 32"/>
          <p:cNvCxnSpPr>
            <a:cxnSpLocks/>
            <a:stCxn id="28" idx="3"/>
            <a:endCxn id="25" idx="1"/>
          </p:cNvCxnSpPr>
          <p:nvPr/>
        </p:nvCxnSpPr>
        <p:spPr>
          <a:xfrm>
            <a:off x="14911262" y="3906373"/>
            <a:ext cx="2200972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>
            <a:stCxn id="25" idx="2"/>
            <a:endCxn id="26" idx="0"/>
          </p:cNvCxnSpPr>
          <p:nvPr/>
        </p:nvCxnSpPr>
        <p:spPr>
          <a:xfrm>
            <a:off x="18138694" y="4237604"/>
            <a:ext cx="0" cy="196716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34"/>
          <p:cNvSpPr/>
          <p:nvPr/>
        </p:nvSpPr>
        <p:spPr>
          <a:xfrm>
            <a:off x="12858341" y="8377315"/>
            <a:ext cx="6311661" cy="725094"/>
          </a:xfrm>
          <a:prstGeom prst="roundRect">
            <a:avLst/>
          </a:prstGeom>
          <a:solidFill>
            <a:srgbClr val="BFBFBF"/>
          </a:solidFill>
          <a:ln w="158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dirty="0">
                <a:solidFill>
                  <a:schemeClr val="tx1"/>
                </a:solidFill>
                <a:latin typeface="+mn-ea"/>
              </a:rPr>
              <a:t>‘3D Maker’s </a:t>
            </a:r>
            <a:r>
              <a:rPr lang="ko-KR" altLang="en-US" sz="2500" dirty="0">
                <a:solidFill>
                  <a:schemeClr val="tx1"/>
                </a:solidFill>
                <a:latin typeface="+mn-ea"/>
              </a:rPr>
              <a:t>양성 </a:t>
            </a:r>
            <a:r>
              <a:rPr lang="en-US" altLang="ko-KR" sz="2500" dirty="0">
                <a:solidFill>
                  <a:schemeClr val="tx1"/>
                </a:solidFill>
                <a:latin typeface="+mn-ea"/>
              </a:rPr>
              <a:t>· </a:t>
            </a:r>
            <a:r>
              <a:rPr lang="ko-KR" altLang="en-US" sz="2500" dirty="0">
                <a:solidFill>
                  <a:schemeClr val="tx1"/>
                </a:solidFill>
                <a:latin typeface="+mn-ea"/>
              </a:rPr>
              <a:t>활동</a:t>
            </a:r>
            <a:r>
              <a:rPr lang="en-US" altLang="ko-KR" sz="2500" dirty="0">
                <a:solidFill>
                  <a:schemeClr val="tx1"/>
                </a:solidFill>
                <a:latin typeface="+mn-ea"/>
              </a:rPr>
              <a:t>’</a:t>
            </a:r>
            <a:r>
              <a:rPr lang="ko-KR" altLang="en-US" sz="2500" dirty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25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2500" dirty="0">
                <a:solidFill>
                  <a:schemeClr val="tx1"/>
                </a:solidFill>
                <a:latin typeface="+mn-ea"/>
              </a:rPr>
              <a:t>새로운 패러다임 제시</a:t>
            </a:r>
          </a:p>
        </p:txBody>
      </p:sp>
      <p:sp>
        <p:nvSpPr>
          <p:cNvPr id="36" name="모서리가 둥근 직사각형 35"/>
          <p:cNvSpPr/>
          <p:nvPr/>
        </p:nvSpPr>
        <p:spPr>
          <a:xfrm>
            <a:off x="15260650" y="5389289"/>
            <a:ext cx="1510318" cy="442517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융합</a:t>
            </a:r>
            <a:endParaRPr lang="en-US" altLang="ko-KR" sz="15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37" name="직선 연결선 36"/>
          <p:cNvCxnSpPr>
            <a:stCxn id="28" idx="2"/>
            <a:endCxn id="27" idx="0"/>
          </p:cNvCxnSpPr>
          <p:nvPr/>
        </p:nvCxnSpPr>
        <p:spPr>
          <a:xfrm>
            <a:off x="13884802" y="4237604"/>
            <a:ext cx="0" cy="196716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15260650" y="4330618"/>
            <a:ext cx="1510318" cy="812281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창의성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놀   이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기   술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교   육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아래쪽 화살표 38"/>
          <p:cNvSpPr/>
          <p:nvPr/>
        </p:nvSpPr>
        <p:spPr>
          <a:xfrm>
            <a:off x="14026711" y="7795267"/>
            <a:ext cx="3969715" cy="485806"/>
          </a:xfrm>
          <a:prstGeom prst="downArrow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latin typeface="+mn-ea"/>
            </a:endParaRPr>
          </a:p>
        </p:txBody>
      </p:sp>
      <p:sp>
        <p:nvSpPr>
          <p:cNvPr id="40" name="모서리가 둥근 직사각형 19">
            <a:extLst>
              <a:ext uri="{FF2B5EF4-FFF2-40B4-BE49-F238E27FC236}">
                <a16:creationId xmlns:a16="http://schemas.microsoft.com/office/drawing/2014/main" xmlns="" id="{052FF760-C61D-4E67-A90E-81C2BA017B81}"/>
              </a:ext>
            </a:extLst>
          </p:cNvPr>
          <p:cNvSpPr/>
          <p:nvPr/>
        </p:nvSpPr>
        <p:spPr>
          <a:xfrm>
            <a:off x="17521063" y="6335954"/>
            <a:ext cx="1233690" cy="380586"/>
          </a:xfrm>
          <a:prstGeom prst="roundRect">
            <a:avLst/>
          </a:prstGeom>
          <a:solidFill>
            <a:srgbClr val="FFE6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융합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Fusion</a:t>
            </a:r>
          </a:p>
        </p:txBody>
      </p:sp>
      <p:sp>
        <p:nvSpPr>
          <p:cNvPr id="41" name="모서리가 둥근 직사각형 21">
            <a:extLst>
              <a:ext uri="{FF2B5EF4-FFF2-40B4-BE49-F238E27FC236}">
                <a16:creationId xmlns:a16="http://schemas.microsoft.com/office/drawing/2014/main" xmlns="" id="{6B7EBDA6-CF95-4487-9238-9E86D332E932}"/>
              </a:ext>
            </a:extLst>
          </p:cNvPr>
          <p:cNvSpPr/>
          <p:nvPr/>
        </p:nvSpPr>
        <p:spPr>
          <a:xfrm>
            <a:off x="13274965" y="6335954"/>
            <a:ext cx="1220532" cy="380586"/>
          </a:xfrm>
          <a:prstGeom prst="roundRect">
            <a:avLst/>
          </a:prstGeom>
          <a:solidFill>
            <a:srgbClr val="FFE6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결합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Combination</a:t>
            </a:r>
          </a:p>
        </p:txBody>
      </p:sp>
      <p:sp>
        <p:nvSpPr>
          <p:cNvPr id="42" name="모서리가 둥근 직사각형 22">
            <a:extLst>
              <a:ext uri="{FF2B5EF4-FFF2-40B4-BE49-F238E27FC236}">
                <a16:creationId xmlns:a16="http://schemas.microsoft.com/office/drawing/2014/main" xmlns="" id="{FDB2ECEC-DC5F-4F85-A491-BB9C4B7BCCC3}"/>
              </a:ext>
            </a:extLst>
          </p:cNvPr>
          <p:cNvSpPr/>
          <p:nvPr/>
        </p:nvSpPr>
        <p:spPr>
          <a:xfrm>
            <a:off x="15396625" y="6335954"/>
            <a:ext cx="1233691" cy="380586"/>
          </a:xfrm>
          <a:prstGeom prst="roundRect">
            <a:avLst/>
          </a:prstGeom>
          <a:solidFill>
            <a:srgbClr val="FFE6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수렴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Convergence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xmlns="" id="{FB07FA25-E939-4E31-925A-2EB969F20E0B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16015810" y="5831807"/>
            <a:ext cx="940" cy="43700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xmlns="" id="{92EE4AA6-BCE4-402E-96C8-98651CFB9A74}"/>
              </a:ext>
            </a:extLst>
          </p:cNvPr>
          <p:cNvCxnSpPr>
            <a:cxnSpLocks/>
          </p:cNvCxnSpPr>
          <p:nvPr/>
        </p:nvCxnSpPr>
        <p:spPr>
          <a:xfrm flipV="1">
            <a:off x="13878677" y="6053787"/>
            <a:ext cx="0" cy="215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xmlns="" id="{693F720C-C772-4B4B-87E9-66D15053A838}"/>
              </a:ext>
            </a:extLst>
          </p:cNvPr>
          <p:cNvCxnSpPr>
            <a:cxnSpLocks/>
          </p:cNvCxnSpPr>
          <p:nvPr/>
        </p:nvCxnSpPr>
        <p:spPr>
          <a:xfrm flipV="1">
            <a:off x="18144033" y="6036360"/>
            <a:ext cx="0" cy="2150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xmlns="" id="{0535AECC-18A2-43E3-A4F8-98A811A34DDA}"/>
              </a:ext>
            </a:extLst>
          </p:cNvPr>
          <p:cNvCxnSpPr>
            <a:cxnSpLocks/>
          </p:cNvCxnSpPr>
          <p:nvPr/>
        </p:nvCxnSpPr>
        <p:spPr>
          <a:xfrm flipV="1">
            <a:off x="13885231" y="6036360"/>
            <a:ext cx="4252678" cy="1742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모서리가 둥근 직사각형 42">
            <a:extLst>
              <a:ext uri="{FF2B5EF4-FFF2-40B4-BE49-F238E27FC236}">
                <a16:creationId xmlns:a16="http://schemas.microsoft.com/office/drawing/2014/main" xmlns="" id="{7E593BA0-933F-4958-8CB2-67CCFD5112D1}"/>
              </a:ext>
            </a:extLst>
          </p:cNvPr>
          <p:cNvSpPr/>
          <p:nvPr/>
        </p:nvSpPr>
        <p:spPr>
          <a:xfrm>
            <a:off x="17521063" y="6839817"/>
            <a:ext cx="1233690" cy="737771"/>
          </a:xfrm>
          <a:prstGeom prst="roundRect">
            <a:avLst/>
          </a:prstGeom>
          <a:solidFill>
            <a:srgbClr val="FDEADA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서로 다른 요소를 녹여 새로운 것을 만들어낸다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8" name="모서리가 둥근 직사각형 43">
            <a:extLst>
              <a:ext uri="{FF2B5EF4-FFF2-40B4-BE49-F238E27FC236}">
                <a16:creationId xmlns:a16="http://schemas.microsoft.com/office/drawing/2014/main" xmlns="" id="{207BEE8F-C031-4B8A-9E4F-BE878BB0E7CE}"/>
              </a:ext>
            </a:extLst>
          </p:cNvPr>
          <p:cNvSpPr/>
          <p:nvPr/>
        </p:nvSpPr>
        <p:spPr>
          <a:xfrm>
            <a:off x="13274965" y="6839817"/>
            <a:ext cx="1220532" cy="737771"/>
          </a:xfrm>
          <a:prstGeom prst="roundRect">
            <a:avLst/>
          </a:prstGeom>
          <a:solidFill>
            <a:srgbClr val="FDEADA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서로 다른 것을 합쳐서 더 큰 것을 만들어낸다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모서리가 둥근 직사각형 44">
            <a:extLst>
              <a:ext uri="{FF2B5EF4-FFF2-40B4-BE49-F238E27FC236}">
                <a16:creationId xmlns:a16="http://schemas.microsoft.com/office/drawing/2014/main" xmlns="" id="{13CA5C93-57E1-45CD-AD8D-A9FAC0855A87}"/>
              </a:ext>
            </a:extLst>
          </p:cNvPr>
          <p:cNvSpPr/>
          <p:nvPr/>
        </p:nvSpPr>
        <p:spPr>
          <a:xfrm>
            <a:off x="15396625" y="6839817"/>
            <a:ext cx="1233691" cy="737771"/>
          </a:xfrm>
          <a:prstGeom prst="roundRect">
            <a:avLst/>
          </a:prstGeom>
          <a:solidFill>
            <a:srgbClr val="FDEADA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공통점이 있는 것을 묶어 한 곳에 집중시킨다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0" name="모서리가 둥근 직사각형 35">
            <a:extLst>
              <a:ext uri="{FF2B5EF4-FFF2-40B4-BE49-F238E27FC236}">
                <a16:creationId xmlns:a16="http://schemas.microsoft.com/office/drawing/2014/main" xmlns="" id="{484FEE67-6B0F-40BE-BBF1-70F3474B8317}"/>
              </a:ext>
            </a:extLst>
          </p:cNvPr>
          <p:cNvSpPr/>
          <p:nvPr/>
        </p:nvSpPr>
        <p:spPr>
          <a:xfrm>
            <a:off x="12858342" y="6251380"/>
            <a:ext cx="6306806" cy="1384969"/>
          </a:xfrm>
          <a:prstGeom prst="round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>
              <a:latin typeface="+mn-ea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xmlns="" id="{0F88D365-AEB9-46D8-9AF1-3D5F74B048EE}"/>
              </a:ext>
            </a:extLst>
          </p:cNvPr>
          <p:cNvCxnSpPr>
            <a:cxnSpLocks/>
            <a:stCxn id="42" idx="2"/>
            <a:endCxn id="49" idx="0"/>
          </p:cNvCxnSpPr>
          <p:nvPr/>
        </p:nvCxnSpPr>
        <p:spPr>
          <a:xfrm>
            <a:off x="16013471" y="6716540"/>
            <a:ext cx="0" cy="1232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xmlns="" id="{A504CD55-6514-4E7D-978C-C6F6364657BC}"/>
              </a:ext>
            </a:extLst>
          </p:cNvPr>
          <p:cNvCxnSpPr>
            <a:cxnSpLocks/>
            <a:stCxn id="41" idx="2"/>
            <a:endCxn id="48" idx="0"/>
          </p:cNvCxnSpPr>
          <p:nvPr/>
        </p:nvCxnSpPr>
        <p:spPr>
          <a:xfrm>
            <a:off x="13885231" y="6716540"/>
            <a:ext cx="0" cy="1232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xmlns="" id="{B67365BD-0A42-40DD-97B0-3422707F6A32}"/>
              </a:ext>
            </a:extLst>
          </p:cNvPr>
          <p:cNvCxnSpPr>
            <a:stCxn id="40" idx="2"/>
            <a:endCxn id="47" idx="0"/>
          </p:cNvCxnSpPr>
          <p:nvPr/>
        </p:nvCxnSpPr>
        <p:spPr>
          <a:xfrm>
            <a:off x="18137908" y="6716540"/>
            <a:ext cx="0" cy="1232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모서리가 둥근 직사각형 53"/>
          <p:cNvSpPr/>
          <p:nvPr/>
        </p:nvSpPr>
        <p:spPr>
          <a:xfrm>
            <a:off x="17521063" y="5389290"/>
            <a:ext cx="1225130" cy="433627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공학기술</a:t>
            </a:r>
            <a:endParaRPr lang="en-US" altLang="ko-KR" sz="15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Technology</a:t>
            </a:r>
          </a:p>
        </p:txBody>
      </p:sp>
      <p:sp>
        <p:nvSpPr>
          <p:cNvPr id="55" name="모서리가 둥근 직사각형 54"/>
          <p:cNvSpPr/>
          <p:nvPr/>
        </p:nvSpPr>
        <p:spPr>
          <a:xfrm>
            <a:off x="13270365" y="5389290"/>
            <a:ext cx="1225130" cy="433627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인문예술</a:t>
            </a:r>
            <a:endParaRPr lang="en-US" altLang="ko-KR" sz="15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Liberal arts</a:t>
            </a:r>
          </a:p>
        </p:txBody>
      </p: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xmlns="" id="{3B64118C-7791-40EB-9DE7-4A3F40A4B426}"/>
              </a:ext>
            </a:extLst>
          </p:cNvPr>
          <p:cNvCxnSpPr>
            <a:cxnSpLocks/>
            <a:stCxn id="27" idx="2"/>
            <a:endCxn id="55" idx="0"/>
          </p:cNvCxnSpPr>
          <p:nvPr/>
        </p:nvCxnSpPr>
        <p:spPr>
          <a:xfrm flipH="1">
            <a:off x="13882931" y="5039198"/>
            <a:ext cx="1871" cy="350092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xmlns="" id="{0DFCFA2E-FF2D-44D8-962B-355B6775E2E2}"/>
              </a:ext>
            </a:extLst>
          </p:cNvPr>
          <p:cNvCxnSpPr>
            <a:cxnSpLocks/>
            <a:stCxn id="55" idx="3"/>
            <a:endCxn id="36" idx="1"/>
          </p:cNvCxnSpPr>
          <p:nvPr/>
        </p:nvCxnSpPr>
        <p:spPr>
          <a:xfrm>
            <a:off x="14495496" y="5606104"/>
            <a:ext cx="765155" cy="4445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xmlns="" id="{073ED7F8-5F1E-4EB6-9C93-7D4D3A94770B}"/>
              </a:ext>
            </a:extLst>
          </p:cNvPr>
          <p:cNvCxnSpPr>
            <a:cxnSpLocks/>
            <a:stCxn id="26" idx="2"/>
            <a:endCxn id="54" idx="0"/>
          </p:cNvCxnSpPr>
          <p:nvPr/>
        </p:nvCxnSpPr>
        <p:spPr>
          <a:xfrm flipH="1">
            <a:off x="18133628" y="5039197"/>
            <a:ext cx="5065" cy="350093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xmlns="" id="{E5705D9A-3C37-4FFB-8B45-309215E4CE13}"/>
              </a:ext>
            </a:extLst>
          </p:cNvPr>
          <p:cNvCxnSpPr>
            <a:cxnSpLocks/>
            <a:stCxn id="54" idx="1"/>
            <a:endCxn id="36" idx="3"/>
          </p:cNvCxnSpPr>
          <p:nvPr/>
        </p:nvCxnSpPr>
        <p:spPr>
          <a:xfrm flipH="1">
            <a:off x="16770969" y="5606104"/>
            <a:ext cx="750094" cy="4445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내용 개체 틀 2"/>
          <p:cNvSpPr txBox="1">
            <a:spLocks/>
          </p:cNvSpPr>
          <p:nvPr/>
        </p:nvSpPr>
        <p:spPr>
          <a:xfrm>
            <a:off x="11416005" y="2724702"/>
            <a:ext cx="7886700" cy="513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en-US" altLang="ko-KR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3D Maker’s </a:t>
            </a: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양성 교육 </a:t>
            </a:r>
            <a:r>
              <a:rPr lang="en-US" altLang="ko-KR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Paradigm</a:t>
            </a:r>
            <a:endParaRPr lang="en-US" altLang="ko-KR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모서리가 둥근 직사각형 11">
            <a:extLst>
              <a:ext uri="{FF2B5EF4-FFF2-40B4-BE49-F238E27FC236}">
                <a16:creationId xmlns:a16="http://schemas.microsoft.com/office/drawing/2014/main" xmlns="" id="{3E20571F-DE4A-4251-AB83-9521BE7A62E0}"/>
              </a:ext>
            </a:extLst>
          </p:cNvPr>
          <p:cNvSpPr/>
          <p:nvPr/>
        </p:nvSpPr>
        <p:spPr>
          <a:xfrm>
            <a:off x="14630760" y="12244298"/>
            <a:ext cx="2574885" cy="160919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기존 </a:t>
            </a:r>
            <a:r>
              <a:rPr lang="en-US" altLang="ko-KR" sz="1500" dirty="0">
                <a:solidFill>
                  <a:schemeClr val="tx1"/>
                </a:solidFill>
                <a:latin typeface="+mn-ea"/>
              </a:rPr>
              <a:t>Maker’s </a:t>
            </a:r>
          </a:p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프로그램 운영</a:t>
            </a:r>
            <a:endParaRPr lang="en-US" altLang="ko-KR" sz="1500" dirty="0">
              <a:solidFill>
                <a:schemeClr val="tx1"/>
              </a:solidFill>
              <a:latin typeface="+mn-ea"/>
            </a:endParaRPr>
          </a:p>
          <a:p>
            <a:pPr algn="ctr"/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기존 프로그램 운영은 일회적이고 피상적인 지식 전수로 운영</a:t>
            </a:r>
          </a:p>
        </p:txBody>
      </p:sp>
      <p:sp>
        <p:nvSpPr>
          <p:cNvPr id="63" name="모서리가 둥근 직사각형 4">
            <a:extLst>
              <a:ext uri="{FF2B5EF4-FFF2-40B4-BE49-F238E27FC236}">
                <a16:creationId xmlns:a16="http://schemas.microsoft.com/office/drawing/2014/main" xmlns="" id="{FEAEF182-ECD3-4FA3-A021-02891905A336}"/>
              </a:ext>
            </a:extLst>
          </p:cNvPr>
          <p:cNvSpPr/>
          <p:nvPr/>
        </p:nvSpPr>
        <p:spPr>
          <a:xfrm>
            <a:off x="13039742" y="10359603"/>
            <a:ext cx="5756916" cy="891005"/>
          </a:xfrm>
          <a:prstGeom prst="roundRect">
            <a:avLst/>
          </a:prstGeom>
          <a:solidFill>
            <a:srgbClr val="BFBFBF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dirty="0">
                <a:solidFill>
                  <a:schemeClr val="tx1"/>
                </a:solidFill>
                <a:latin typeface="+mn-ea"/>
              </a:rPr>
              <a:t>3D Maker’s </a:t>
            </a:r>
            <a:r>
              <a:rPr lang="ko-KR" altLang="en-US" sz="2500" b="1" dirty="0">
                <a:solidFill>
                  <a:schemeClr val="tx1"/>
                </a:solidFill>
                <a:latin typeface="+mn-ea"/>
              </a:rPr>
              <a:t>양성 </a:t>
            </a:r>
            <a:r>
              <a:rPr lang="en-US" altLang="ko-KR" sz="2500" b="1" dirty="0">
                <a:solidFill>
                  <a:schemeClr val="tx1"/>
                </a:solidFill>
                <a:latin typeface="+mn-ea"/>
              </a:rPr>
              <a:t>· </a:t>
            </a:r>
            <a:r>
              <a:rPr lang="ko-KR" altLang="en-US" sz="2500" b="1" dirty="0">
                <a:solidFill>
                  <a:schemeClr val="tx1"/>
                </a:solidFill>
                <a:latin typeface="+mn-ea"/>
              </a:rPr>
              <a:t>활동</a:t>
            </a:r>
            <a:endParaRPr lang="en-US" altLang="ko-KR" sz="2500" b="1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2500" b="1" dirty="0">
                <a:solidFill>
                  <a:schemeClr val="tx1"/>
                </a:solidFill>
                <a:latin typeface="+mn-ea"/>
              </a:rPr>
              <a:t>프로그램 시스템 구축</a:t>
            </a:r>
          </a:p>
        </p:txBody>
      </p:sp>
      <p:sp>
        <p:nvSpPr>
          <p:cNvPr id="64" name="모서리가 둥근 직사각형 6">
            <a:extLst>
              <a:ext uri="{FF2B5EF4-FFF2-40B4-BE49-F238E27FC236}">
                <a16:creationId xmlns:a16="http://schemas.microsoft.com/office/drawing/2014/main" xmlns="" id="{357559B2-A0FD-4D60-A004-02B31CDE1171}"/>
              </a:ext>
            </a:extLst>
          </p:cNvPr>
          <p:cNvSpPr/>
          <p:nvPr/>
        </p:nvSpPr>
        <p:spPr>
          <a:xfrm>
            <a:off x="12675738" y="15424791"/>
            <a:ext cx="1864131" cy="60962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능동적 활동 </a:t>
            </a:r>
            <a:endParaRPr lang="en-US" altLang="ko-KR" sz="15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시스템 구축</a:t>
            </a:r>
          </a:p>
        </p:txBody>
      </p:sp>
      <p:sp>
        <p:nvSpPr>
          <p:cNvPr id="65" name="모서리가 둥근 직사각형 7">
            <a:extLst>
              <a:ext uri="{FF2B5EF4-FFF2-40B4-BE49-F238E27FC236}">
                <a16:creationId xmlns:a16="http://schemas.microsoft.com/office/drawing/2014/main" xmlns="" id="{B8316BBE-41D6-48DB-B951-A7F696340C0C}"/>
              </a:ext>
            </a:extLst>
          </p:cNvPr>
          <p:cNvSpPr/>
          <p:nvPr/>
        </p:nvSpPr>
        <p:spPr>
          <a:xfrm>
            <a:off x="14986137" y="15424790"/>
            <a:ext cx="1864131" cy="609622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창의적 활동 </a:t>
            </a:r>
            <a:endParaRPr lang="en-US" altLang="ko-KR" sz="15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시스템 구축</a:t>
            </a:r>
            <a:endParaRPr lang="en-US" altLang="ko-KR" sz="15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6" name="모서리가 둥근 직사각형 8">
            <a:extLst>
              <a:ext uri="{FF2B5EF4-FFF2-40B4-BE49-F238E27FC236}">
                <a16:creationId xmlns:a16="http://schemas.microsoft.com/office/drawing/2014/main" xmlns="" id="{6D75BBDA-02EE-4510-A496-083DB3779BE6}"/>
              </a:ext>
            </a:extLst>
          </p:cNvPr>
          <p:cNvSpPr/>
          <p:nvPr/>
        </p:nvSpPr>
        <p:spPr>
          <a:xfrm>
            <a:off x="17286176" y="15424791"/>
            <a:ext cx="1864129" cy="60962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체험형 활동 </a:t>
            </a:r>
            <a:endParaRPr lang="en-US" altLang="ko-KR" sz="15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500" dirty="0">
                <a:solidFill>
                  <a:schemeClr val="tx1"/>
                </a:solidFill>
                <a:latin typeface="+mn-ea"/>
              </a:rPr>
              <a:t>시스템 구축</a:t>
            </a:r>
          </a:p>
        </p:txBody>
      </p:sp>
      <p:cxnSp>
        <p:nvCxnSpPr>
          <p:cNvPr id="67" name="꺾인 연결선 13">
            <a:extLst>
              <a:ext uri="{FF2B5EF4-FFF2-40B4-BE49-F238E27FC236}">
                <a16:creationId xmlns:a16="http://schemas.microsoft.com/office/drawing/2014/main" xmlns="" id="{200C9875-B1CA-4157-BD90-07F275BD70E3}"/>
              </a:ext>
            </a:extLst>
          </p:cNvPr>
          <p:cNvCxnSpPr>
            <a:cxnSpLocks/>
            <a:stCxn id="64" idx="0"/>
            <a:endCxn id="66" idx="0"/>
          </p:cNvCxnSpPr>
          <p:nvPr/>
        </p:nvCxnSpPr>
        <p:spPr>
          <a:xfrm rot="5400000" flipH="1" flipV="1">
            <a:off x="15913022" y="13119573"/>
            <a:ext cx="20721" cy="4610436"/>
          </a:xfrm>
          <a:prstGeom prst="bentConnector3">
            <a:avLst>
              <a:gd name="adj1" fmla="val 180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xmlns="" id="{F841B470-E85B-477C-8F6D-20D54985F204}"/>
              </a:ext>
            </a:extLst>
          </p:cNvPr>
          <p:cNvCxnSpPr>
            <a:cxnSpLocks/>
            <a:stCxn id="69" idx="2"/>
            <a:endCxn id="65" idx="0"/>
          </p:cNvCxnSpPr>
          <p:nvPr/>
        </p:nvCxnSpPr>
        <p:spPr>
          <a:xfrm flipH="1">
            <a:off x="15918203" y="14570931"/>
            <a:ext cx="5337" cy="85385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모서리가 둥근 직사각형 20">
            <a:extLst>
              <a:ext uri="{FF2B5EF4-FFF2-40B4-BE49-F238E27FC236}">
                <a16:creationId xmlns:a16="http://schemas.microsoft.com/office/drawing/2014/main" xmlns="" id="{F8093C25-019C-4A2C-902A-34DCDBEC945B}"/>
              </a:ext>
            </a:extLst>
          </p:cNvPr>
          <p:cNvSpPr/>
          <p:nvPr/>
        </p:nvSpPr>
        <p:spPr>
          <a:xfrm>
            <a:off x="14743551" y="14184143"/>
            <a:ext cx="2359978" cy="386788"/>
          </a:xfrm>
          <a:prstGeom prst="roundRect">
            <a:avLst/>
          </a:prstGeom>
          <a:solidFill>
            <a:srgbClr val="FFE6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+mn-ea"/>
              </a:rPr>
              <a:t>해결 방안</a:t>
            </a:r>
          </a:p>
        </p:txBody>
      </p:sp>
      <p:sp>
        <p:nvSpPr>
          <p:cNvPr id="70" name="모서리가 둥근 직사각형 14">
            <a:extLst>
              <a:ext uri="{FF2B5EF4-FFF2-40B4-BE49-F238E27FC236}">
                <a16:creationId xmlns:a16="http://schemas.microsoft.com/office/drawing/2014/main" xmlns="" id="{F5DECD52-48B6-4209-A38D-2C4F9890C4FD}"/>
              </a:ext>
            </a:extLst>
          </p:cNvPr>
          <p:cNvSpPr/>
          <p:nvPr/>
        </p:nvSpPr>
        <p:spPr>
          <a:xfrm>
            <a:off x="14743551" y="11684610"/>
            <a:ext cx="2359978" cy="386788"/>
          </a:xfrm>
          <a:prstGeom prst="roundRect">
            <a:avLst/>
          </a:prstGeom>
          <a:solidFill>
            <a:srgbClr val="FFE6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+mn-ea"/>
              </a:rPr>
              <a:t>문제 인식</a:t>
            </a:r>
          </a:p>
        </p:txBody>
      </p:sp>
      <p:sp>
        <p:nvSpPr>
          <p:cNvPr id="71" name="모서리가 둥근 직사각형 12">
            <a:extLst>
              <a:ext uri="{FF2B5EF4-FFF2-40B4-BE49-F238E27FC236}">
                <a16:creationId xmlns:a16="http://schemas.microsoft.com/office/drawing/2014/main" xmlns="" id="{5EC14E96-80B2-4F42-8F05-FCE121468728}"/>
              </a:ext>
            </a:extLst>
          </p:cNvPr>
          <p:cNvSpPr/>
          <p:nvPr/>
        </p:nvSpPr>
        <p:spPr>
          <a:xfrm>
            <a:off x="12675738" y="16238481"/>
            <a:ext cx="1864131" cy="2261727"/>
          </a:xfrm>
          <a:prstGeom prst="roundRect">
            <a:avLst/>
          </a:prstGeom>
          <a:noFill/>
          <a:ln w="25400">
            <a:solidFill>
              <a:srgbClr val="96969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Intro (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상상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/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흥미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 lvl="0" algn="ctr"/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수업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개요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수업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진행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방식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설명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동아리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목적에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대한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설명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Icebreaking</a:t>
            </a:r>
          </a:p>
          <a:p>
            <a:pPr marL="171450" lvl="0" indent="-171450"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3D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Printer의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+mn-ea"/>
              </a:rPr>
              <a:t>이해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참여 대상의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니즈파악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반영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algn="ctr"/>
            <a:endParaRPr lang="ko-KR" altLang="en-US" sz="1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2" name="모서리가 둥근 직사각형 21">
            <a:extLst>
              <a:ext uri="{FF2B5EF4-FFF2-40B4-BE49-F238E27FC236}">
                <a16:creationId xmlns:a16="http://schemas.microsoft.com/office/drawing/2014/main" xmlns="" id="{68810BE0-3A44-47CF-8248-005FE625FEAF}"/>
              </a:ext>
            </a:extLst>
          </p:cNvPr>
          <p:cNvSpPr/>
          <p:nvPr/>
        </p:nvSpPr>
        <p:spPr>
          <a:xfrm>
            <a:off x="14986137" y="16238481"/>
            <a:ext cx="1864131" cy="2261727"/>
          </a:xfrm>
          <a:prstGeom prst="roundRect">
            <a:avLst/>
          </a:prstGeom>
          <a:noFill/>
          <a:ln w="25400">
            <a:solidFill>
              <a:srgbClr val="96969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아이디어 도출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작품 기획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171450" lvl="0" indent="-171450">
              <a:buFontTx/>
              <a:buChar char="-"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Design Thinking</a:t>
            </a:r>
          </a:p>
          <a:p>
            <a:pPr marL="171450" lvl="0" indent="-171450"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Brainstorming</a:t>
            </a:r>
          </a:p>
          <a:p>
            <a:pPr marL="171450" indent="-171450">
              <a:buFontTx/>
              <a:buChar char="-"/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창의적 사고와 디자인 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아이디어 도출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3D Modeling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제작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endParaRPr lang="ko-KR" altLang="en-US" sz="1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3" name="모서리가 둥근 직사각형 22">
            <a:extLst>
              <a:ext uri="{FF2B5EF4-FFF2-40B4-BE49-F238E27FC236}">
                <a16:creationId xmlns:a16="http://schemas.microsoft.com/office/drawing/2014/main" xmlns="" id="{6BAF270D-823A-458F-92F6-C23FB52B7B4C}"/>
              </a:ext>
            </a:extLst>
          </p:cNvPr>
          <p:cNvSpPr/>
          <p:nvPr/>
        </p:nvSpPr>
        <p:spPr>
          <a:xfrm>
            <a:off x="17286176" y="16238481"/>
            <a:ext cx="1864129" cy="2261727"/>
          </a:xfrm>
          <a:prstGeom prst="roundRect">
            <a:avLst/>
          </a:prstGeom>
          <a:noFill/>
          <a:ln w="25400">
            <a:solidFill>
              <a:srgbClr val="96969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작품 제작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lvl="0"/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Mock-up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활동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문제점 파악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수정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3D Printer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출력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후처리 작업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171450" lvl="0" indent="-171450">
              <a:buFontTx/>
              <a:buChar char="-"/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제작한 결과물 전시</a:t>
            </a:r>
          </a:p>
          <a:p>
            <a:pPr algn="ctr"/>
            <a:endParaRPr lang="ko-KR" altLang="en-US" sz="1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3" name="내용 개체 틀 2"/>
          <p:cNvSpPr txBox="1">
            <a:spLocks/>
          </p:cNvSpPr>
          <p:nvPr/>
        </p:nvSpPr>
        <p:spPr>
          <a:xfrm>
            <a:off x="11416005" y="9473219"/>
            <a:ext cx="7886700" cy="513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en-US" altLang="ko-KR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3D Maker’s </a:t>
            </a: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양성 교육 </a:t>
            </a:r>
            <a:r>
              <a:rPr lang="en-US" altLang="ko-KR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Paradigm</a:t>
            </a:r>
            <a:endParaRPr lang="en-US" altLang="ko-KR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9" name="내용 개체 틀 2"/>
          <p:cNvSpPr txBox="1">
            <a:spLocks/>
          </p:cNvSpPr>
          <p:nvPr/>
        </p:nvSpPr>
        <p:spPr>
          <a:xfrm>
            <a:off x="11416005" y="19029879"/>
            <a:ext cx="4753240" cy="5587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창의적 요소</a:t>
            </a:r>
            <a:endParaRPr lang="en-US" altLang="ko-KR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0" name="그룹 99"/>
          <p:cNvGrpSpPr/>
          <p:nvPr/>
        </p:nvGrpSpPr>
        <p:grpSpPr>
          <a:xfrm>
            <a:off x="10956072" y="20208594"/>
            <a:ext cx="4060897" cy="3900827"/>
            <a:chOff x="5874324" y="1441367"/>
            <a:chExt cx="3121890" cy="2998833"/>
          </a:xfrm>
        </p:grpSpPr>
        <p:sp>
          <p:nvSpPr>
            <p:cNvPr id="101" name="정오각형 100"/>
            <p:cNvSpPr/>
            <p:nvPr/>
          </p:nvSpPr>
          <p:spPr>
            <a:xfrm>
              <a:off x="6294581" y="1861622"/>
              <a:ext cx="2281381" cy="2172744"/>
            </a:xfrm>
            <a:prstGeom prst="pentagon">
              <a:avLst/>
            </a:prstGeom>
            <a:noFill/>
            <a:ln w="635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>
              <a:off x="7015016" y="1441367"/>
              <a:ext cx="840509" cy="8405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/>
                <a:t>민감성</a:t>
              </a:r>
            </a:p>
          </p:txBody>
        </p:sp>
        <p:sp>
          <p:nvSpPr>
            <p:cNvPr id="103" name="타원 102"/>
            <p:cNvSpPr/>
            <p:nvPr/>
          </p:nvSpPr>
          <p:spPr>
            <a:xfrm>
              <a:off x="5874324" y="2281876"/>
              <a:ext cx="840509" cy="8405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/>
                <a:t>정교성</a:t>
              </a:r>
              <a:endParaRPr lang="ko-KR" altLang="en-US" sz="1000" b="1" dirty="0"/>
            </a:p>
          </p:txBody>
        </p:sp>
        <p:sp>
          <p:nvSpPr>
            <p:cNvPr id="104" name="타원 103"/>
            <p:cNvSpPr/>
            <p:nvPr/>
          </p:nvSpPr>
          <p:spPr>
            <a:xfrm>
              <a:off x="8155705" y="2281876"/>
              <a:ext cx="840509" cy="8405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/>
                <a:t>다양성</a:t>
              </a:r>
            </a:p>
          </p:txBody>
        </p:sp>
        <p:sp>
          <p:nvSpPr>
            <p:cNvPr id="105" name="타원 104"/>
            <p:cNvSpPr/>
            <p:nvPr/>
          </p:nvSpPr>
          <p:spPr>
            <a:xfrm>
              <a:off x="7735450" y="3599691"/>
              <a:ext cx="840509" cy="8405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/>
                <a:t>융통성</a:t>
              </a:r>
            </a:p>
          </p:txBody>
        </p:sp>
        <p:sp>
          <p:nvSpPr>
            <p:cNvPr id="106" name="타원 105"/>
            <p:cNvSpPr/>
            <p:nvPr/>
          </p:nvSpPr>
          <p:spPr>
            <a:xfrm>
              <a:off x="6294578" y="3599691"/>
              <a:ext cx="840509" cy="8405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/>
                <a:t>독창성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901709" y="2807040"/>
              <a:ext cx="1067118" cy="4458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500" b="1" dirty="0"/>
                <a:t>5</a:t>
              </a:r>
              <a:r>
                <a:rPr lang="ko-KR" altLang="en-US" sz="1500" b="1" dirty="0"/>
                <a:t>가지 창의적</a:t>
              </a:r>
              <a:endParaRPr lang="en-US" altLang="ko-KR" sz="1500" b="1" dirty="0"/>
            </a:p>
            <a:p>
              <a:pPr algn="ctr"/>
              <a:r>
                <a:rPr lang="ko-KR" altLang="en-US" sz="1500" b="1" dirty="0"/>
                <a:t>요소</a:t>
              </a:r>
            </a:p>
          </p:txBody>
        </p:sp>
      </p:grpSp>
      <p:sp>
        <p:nvSpPr>
          <p:cNvPr id="108" name="내용 개체 틀 2"/>
          <p:cNvSpPr txBox="1">
            <a:spLocks/>
          </p:cNvSpPr>
          <p:nvPr/>
        </p:nvSpPr>
        <p:spPr>
          <a:xfrm>
            <a:off x="15260650" y="20149700"/>
            <a:ext cx="5328407" cy="44607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1500" dirty="0">
                <a:latin typeface="맑은 고딕" panose="020B0503020000020004" pitchFamily="50" charset="-127"/>
              </a:rPr>
              <a:t>창의성은 민감성</a:t>
            </a:r>
            <a:r>
              <a:rPr lang="en-US" altLang="ko-KR" sz="1500" dirty="0">
                <a:latin typeface="맑은 고딕" panose="020B0503020000020004" pitchFamily="50" charset="-127"/>
              </a:rPr>
              <a:t>, </a:t>
            </a:r>
            <a:r>
              <a:rPr lang="ko-KR" altLang="en-US" sz="1500" dirty="0">
                <a:latin typeface="맑은 고딕" panose="020B0503020000020004" pitchFamily="50" charset="-127"/>
              </a:rPr>
              <a:t>정교성</a:t>
            </a:r>
            <a:r>
              <a:rPr lang="en-US" altLang="ko-KR" sz="1500" dirty="0">
                <a:latin typeface="맑은 고딕" panose="020B0503020000020004" pitchFamily="50" charset="-127"/>
              </a:rPr>
              <a:t>, </a:t>
            </a:r>
            <a:r>
              <a:rPr lang="ko-KR" altLang="en-US" sz="1500" dirty="0">
                <a:latin typeface="맑은 고딕" panose="020B0503020000020004" pitchFamily="50" charset="-127"/>
              </a:rPr>
              <a:t>독창성</a:t>
            </a:r>
            <a:r>
              <a:rPr lang="en-US" altLang="ko-KR" sz="1500" dirty="0">
                <a:latin typeface="맑은 고딕" panose="020B0503020000020004" pitchFamily="50" charset="-127"/>
              </a:rPr>
              <a:t>, </a:t>
            </a:r>
            <a:r>
              <a:rPr lang="ko-KR" altLang="en-US" sz="1500" dirty="0">
                <a:latin typeface="맑은 고딕" panose="020B0503020000020004" pitchFamily="50" charset="-127"/>
              </a:rPr>
              <a:t>융통성</a:t>
            </a:r>
            <a:r>
              <a:rPr lang="en-US" altLang="ko-KR" sz="1500" dirty="0">
                <a:latin typeface="맑은 고딕" panose="020B0503020000020004" pitchFamily="50" charset="-127"/>
              </a:rPr>
              <a:t>, </a:t>
            </a:r>
            <a:r>
              <a:rPr lang="ko-KR" altLang="en-US" sz="1500" dirty="0" err="1">
                <a:latin typeface="맑은 고딕" panose="020B0503020000020004" pitchFamily="50" charset="-127"/>
              </a:rPr>
              <a:t>다양성위</a:t>
            </a:r>
            <a:r>
              <a:rPr lang="ko-KR" altLang="en-US" sz="1500" dirty="0">
                <a:latin typeface="맑은 고딕" panose="020B0503020000020004" pitchFamily="50" charset="-127"/>
              </a:rPr>
              <a:t> </a:t>
            </a:r>
            <a:r>
              <a:rPr lang="en-US" altLang="ko-KR" sz="1500" dirty="0">
                <a:latin typeface="맑은 고딕" panose="020B0503020000020004" pitchFamily="50" charset="-127"/>
              </a:rPr>
              <a:t>5</a:t>
            </a:r>
            <a:r>
              <a:rPr lang="ko-KR" altLang="en-US" sz="1500" dirty="0">
                <a:latin typeface="맑은 고딕" panose="020B0503020000020004" pitchFamily="50" charset="-127"/>
              </a:rPr>
              <a:t>가지의 요소에 의한 상호작용을 통하여 이루어진다</a:t>
            </a:r>
            <a:r>
              <a:rPr lang="en-US" altLang="ko-KR" sz="1500" dirty="0">
                <a:latin typeface="맑은 고딕" panose="020B0503020000020004" pitchFamily="50" charset="-127"/>
              </a:rPr>
              <a:t>.</a:t>
            </a:r>
            <a:br>
              <a:rPr lang="en-US" altLang="ko-KR" sz="1500" dirty="0">
                <a:latin typeface="맑은 고딕" panose="020B0503020000020004" pitchFamily="50" charset="-127"/>
              </a:rPr>
            </a:br>
            <a:r>
              <a:rPr lang="en-US" altLang="ko-KR" sz="1500" dirty="0">
                <a:latin typeface="맑은 고딕" panose="020B0503020000020004" pitchFamily="50" charset="-127"/>
              </a:rPr>
              <a:t>(</a:t>
            </a:r>
            <a:r>
              <a:rPr lang="ko-KR" altLang="en-US" sz="1500" dirty="0" err="1">
                <a:latin typeface="맑은 고딕" panose="020B0503020000020004" pitchFamily="50" charset="-127"/>
              </a:rPr>
              <a:t>문정화</a:t>
            </a:r>
            <a:r>
              <a:rPr lang="ko-KR" altLang="en-US" sz="1500" dirty="0">
                <a:latin typeface="맑은 고딕" panose="020B0503020000020004" pitchFamily="50" charset="-127"/>
              </a:rPr>
              <a:t> </a:t>
            </a:r>
            <a:r>
              <a:rPr lang="ko-KR" altLang="en-US" sz="1500" dirty="0" err="1">
                <a:latin typeface="맑은 고딕" panose="020B0503020000020004" pitchFamily="50" charset="-127"/>
              </a:rPr>
              <a:t>하종덕</a:t>
            </a:r>
            <a:r>
              <a:rPr lang="en-US" altLang="ko-KR" sz="1500" dirty="0">
                <a:latin typeface="맑은 고딕" panose="020B0503020000020004" pitchFamily="50" charset="-127"/>
              </a:rPr>
              <a:t>, 2005, </a:t>
            </a:r>
            <a:r>
              <a:rPr lang="ko-KR" altLang="en-US" sz="1500" dirty="0">
                <a:latin typeface="맑은 고딕" panose="020B0503020000020004" pitchFamily="50" charset="-127"/>
              </a:rPr>
              <a:t>또 하나의 교육 창의성</a:t>
            </a:r>
            <a:r>
              <a:rPr lang="en-US" altLang="ko-KR" sz="1500" dirty="0">
                <a:latin typeface="맑은 고딕" panose="020B0503020000020004" pitchFamily="50" charset="-127"/>
              </a:rPr>
              <a:t>, </a:t>
            </a:r>
            <a:r>
              <a:rPr lang="ko-KR" altLang="en-US" sz="1500" dirty="0" err="1">
                <a:latin typeface="맑은 고딕" panose="020B0503020000020004" pitchFamily="50" charset="-127"/>
              </a:rPr>
              <a:t>학지사</a:t>
            </a:r>
            <a:r>
              <a:rPr lang="en-US" altLang="ko-KR" sz="1500" dirty="0">
                <a:latin typeface="맑은 고딕" panose="020B0503020000020004" pitchFamily="50" charset="-127"/>
              </a:rPr>
              <a:t>.)</a:t>
            </a:r>
            <a:endParaRPr lang="ko-KR" altLang="en-US" sz="1500" dirty="0">
              <a:latin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</a:rPr>
              <a:t>민감성 </a:t>
            </a:r>
            <a:r>
              <a:rPr lang="en-US" altLang="ko-KR" sz="1500" dirty="0">
                <a:latin typeface="맑은 고딕" panose="020B0503020000020004" pitchFamily="50" charset="-127"/>
              </a:rPr>
              <a:t>: </a:t>
            </a:r>
            <a:r>
              <a:rPr lang="ko-KR" altLang="en-US" sz="1500" dirty="0">
                <a:latin typeface="맑은 고딕" panose="020B0503020000020004" pitchFamily="50" charset="-127"/>
              </a:rPr>
              <a:t>주위 환경에 대한 무한한 관심 </a:t>
            </a:r>
            <a:r>
              <a:rPr lang="en-US" altLang="ko-KR" sz="1500" dirty="0">
                <a:latin typeface="맑은 고딕" panose="020B0503020000020004" pitchFamily="50" charset="-127"/>
              </a:rPr>
              <a:t>‘</a:t>
            </a:r>
            <a:r>
              <a:rPr lang="ko-KR" altLang="en-US" sz="1500" dirty="0">
                <a:latin typeface="맑은 고딕" panose="020B0503020000020004" pitchFamily="50" charset="-127"/>
              </a:rPr>
              <a:t>하늘은 왜 파랄까</a:t>
            </a:r>
            <a:r>
              <a:rPr lang="en-US" altLang="ko-KR" sz="1500" dirty="0">
                <a:latin typeface="맑은 고딕" panose="020B0503020000020004" pitchFamily="50" charset="-127"/>
              </a:rPr>
              <a:t>?’</a:t>
            </a:r>
            <a:r>
              <a:rPr lang="ko-KR" altLang="en-US" sz="1500" dirty="0">
                <a:latin typeface="맑은 고딕" panose="020B0503020000020004" pitchFamily="50" charset="-127"/>
              </a:rPr>
              <a:t>식의 호기심</a:t>
            </a:r>
            <a:endParaRPr lang="en-US" altLang="ko-KR" sz="1500" dirty="0">
              <a:latin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</a:rPr>
              <a:t>다양성 </a:t>
            </a:r>
            <a:r>
              <a:rPr lang="en-US" altLang="ko-KR" sz="1500" dirty="0">
                <a:latin typeface="맑은 고딕" panose="020B0503020000020004" pitchFamily="50" charset="-127"/>
              </a:rPr>
              <a:t>: </a:t>
            </a:r>
            <a:r>
              <a:rPr lang="ko-KR" altLang="en-US" sz="1500" dirty="0">
                <a:latin typeface="맑은 고딕" panose="020B0503020000020004" pitchFamily="50" charset="-127"/>
              </a:rPr>
              <a:t>스스로 문제를 해결하려는 의지 문제에 직면 했을 때 개선해보려는 자발성</a:t>
            </a:r>
            <a:endParaRPr lang="en-US" altLang="ko-KR" sz="1500" dirty="0">
              <a:latin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</a:rPr>
              <a:t>독창성 </a:t>
            </a:r>
            <a:r>
              <a:rPr lang="en-US" altLang="ko-KR" sz="1500" dirty="0">
                <a:latin typeface="맑은 고딕" panose="020B0503020000020004" pitchFamily="50" charset="-127"/>
              </a:rPr>
              <a:t>: </a:t>
            </a:r>
            <a:r>
              <a:rPr lang="ko-KR" altLang="en-US" sz="1500" dirty="0">
                <a:latin typeface="맑은 고딕" panose="020B0503020000020004" pitchFamily="50" charset="-127"/>
              </a:rPr>
              <a:t>자기 아이디어에 대한 자신감과 평가에 구애 받지 않는 꿋꿋한 독자성</a:t>
            </a:r>
            <a:endParaRPr lang="en-US" altLang="ko-KR" sz="1500" dirty="0">
              <a:latin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</a:rPr>
              <a:t>정교성 </a:t>
            </a:r>
            <a:r>
              <a:rPr lang="en-US" altLang="ko-KR" sz="1500" dirty="0">
                <a:latin typeface="맑은 고딕" panose="020B0503020000020004" pitchFamily="50" charset="-127"/>
              </a:rPr>
              <a:t>: </a:t>
            </a:r>
            <a:r>
              <a:rPr lang="ko-KR" altLang="en-US" sz="1500" dirty="0">
                <a:latin typeface="맑은 고딕" panose="020B0503020000020004" pitchFamily="50" charset="-127"/>
              </a:rPr>
              <a:t>문제가 해결될 때까지 포기하지 않는 근면성</a:t>
            </a:r>
            <a:endParaRPr lang="en-US" altLang="ko-KR" sz="1500" dirty="0">
              <a:latin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</a:rPr>
              <a:t>융통성 </a:t>
            </a:r>
            <a:r>
              <a:rPr lang="en-US" altLang="ko-KR" sz="1500" dirty="0">
                <a:latin typeface="맑은 고딕" panose="020B0503020000020004" pitchFamily="50" charset="-127"/>
              </a:rPr>
              <a:t>: </a:t>
            </a:r>
            <a:r>
              <a:rPr lang="ko-KR" altLang="en-US" sz="1500" dirty="0">
                <a:latin typeface="맑은 고딕" panose="020B0503020000020004" pitchFamily="50" charset="-127"/>
              </a:rPr>
              <a:t>변화하는 것</a:t>
            </a:r>
            <a:r>
              <a:rPr lang="en-US" altLang="ko-KR" sz="1500" dirty="0">
                <a:latin typeface="맑은 고딕" panose="020B0503020000020004" pitchFamily="50" charset="-127"/>
              </a:rPr>
              <a:t>. </a:t>
            </a:r>
            <a:r>
              <a:rPr lang="ko-KR" altLang="en-US" sz="1500" dirty="0">
                <a:latin typeface="맑은 고딕" panose="020B0503020000020004" pitchFamily="50" charset="-127"/>
              </a:rPr>
              <a:t>새로운 것에 대한 개방성</a:t>
            </a:r>
            <a:endParaRPr lang="en-US" altLang="ko-KR" sz="1500" dirty="0">
              <a:latin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US" altLang="ko-KR" sz="1500" dirty="0">
              <a:latin typeface="맑은 고딕" panose="020B0503020000020004" pitchFamily="50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1500" dirty="0">
                <a:latin typeface="맑은 고딕" panose="020B0503020000020004" pitchFamily="50" charset="-127"/>
              </a:rPr>
              <a:t>위 </a:t>
            </a:r>
            <a:r>
              <a:rPr lang="en-US" altLang="ko-KR" sz="1500" dirty="0">
                <a:latin typeface="맑은 고딕" panose="020B0503020000020004" pitchFamily="50" charset="-127"/>
              </a:rPr>
              <a:t>5</a:t>
            </a:r>
            <a:r>
              <a:rPr lang="ko-KR" altLang="en-US" sz="1500" dirty="0">
                <a:latin typeface="맑은 고딕" panose="020B0503020000020004" pitchFamily="50" charset="-127"/>
              </a:rPr>
              <a:t>가지 창의적 요소의 상호작용에 대하여 숙지하고 이해한 상태에서</a:t>
            </a:r>
            <a:r>
              <a:rPr lang="en-US" altLang="ko-KR" sz="1500" dirty="0">
                <a:latin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</a:rPr>
              <a:t>디자인 과정을 진행한다</a:t>
            </a:r>
            <a:r>
              <a:rPr lang="en-US" altLang="ko-KR" sz="1500" dirty="0">
                <a:latin typeface="맑은 고딕" panose="020B0503020000020004" pitchFamily="50" charset="-127"/>
              </a:rPr>
              <a:t>.</a:t>
            </a:r>
            <a:r>
              <a:rPr lang="ko-KR" altLang="en-US" sz="1500" dirty="0">
                <a:latin typeface="맑은 고딕" panose="020B0503020000020004" pitchFamily="50" charset="-127"/>
              </a:rPr>
              <a:t> </a:t>
            </a:r>
            <a:endParaRPr lang="en-US" altLang="ko-KR" sz="1500" dirty="0">
              <a:latin typeface="맑은 고딕" panose="020B0503020000020004" pitchFamily="50" charset="-127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내용 개체 틀 2"/>
          <p:cNvSpPr txBox="1">
            <a:spLocks/>
          </p:cNvSpPr>
          <p:nvPr/>
        </p:nvSpPr>
        <p:spPr>
          <a:xfrm>
            <a:off x="571500" y="24993007"/>
            <a:ext cx="8046027" cy="3664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아이디어 스케치의 목적과 의의</a:t>
            </a:r>
            <a:endParaRPr lang="en-US" altLang="ko-KR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스케치의 목적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스케치는 추상적인 아이디어를 디자이너의 표현을 통하여 구체적인 형태로 나타내는 것을 말한다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디자인 </a:t>
            </a: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컨셉을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만족시키기 위해 디자이너 자신의 사고에서 발상된 이미지를 구체적으로 표현해야 한다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스케치의 의의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창의력을 최대한 발휘하고 적절한 표현으로 시각화하여 다른 사람에게 그 의도와 의미를 설명할 수 있어야 한다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13" name="폭발 2 112"/>
          <p:cNvSpPr/>
          <p:nvPr/>
        </p:nvSpPr>
        <p:spPr>
          <a:xfrm>
            <a:off x="2072515" y="28459189"/>
            <a:ext cx="2156115" cy="1524000"/>
          </a:xfrm>
          <a:prstGeom prst="irregularSeal2">
            <a:avLst/>
          </a:prstGeom>
          <a:pattFill prst="ltUp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추상적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아이디어</a:t>
            </a:r>
          </a:p>
        </p:txBody>
      </p:sp>
      <p:sp>
        <p:nvSpPr>
          <p:cNvPr id="114" name="정육면체 113"/>
          <p:cNvSpPr/>
          <p:nvPr/>
        </p:nvSpPr>
        <p:spPr>
          <a:xfrm>
            <a:off x="6196883" y="28459189"/>
            <a:ext cx="1228724" cy="1228724"/>
          </a:xfrm>
          <a:prstGeom prst="cube">
            <a:avLst/>
          </a:prstGeom>
          <a:pattFill prst="ltUp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구체적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형태</a:t>
            </a:r>
          </a:p>
        </p:txBody>
      </p:sp>
      <p:sp>
        <p:nvSpPr>
          <p:cNvPr id="115" name="오른쪽 화살표 114"/>
          <p:cNvSpPr/>
          <p:nvPr/>
        </p:nvSpPr>
        <p:spPr>
          <a:xfrm>
            <a:off x="4419129" y="28745733"/>
            <a:ext cx="1490662" cy="9421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>
                    <a:lumMod val="75000"/>
                  </a:schemeClr>
                </a:solidFill>
              </a:rPr>
              <a:t>디자이너 표현</a:t>
            </a: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740924"/>
              </p:ext>
            </p:extLst>
          </p:nvPr>
        </p:nvGraphicFramePr>
        <p:xfrm>
          <a:off x="1923579" y="30160195"/>
          <a:ext cx="6096000" cy="132647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54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목        적</a:t>
                      </a:r>
                      <a:endParaRPr lang="ko-KR" alt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/>
                        <a:t>의        의</a:t>
                      </a:r>
                      <a:endParaRPr lang="ko-KR" alt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51031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smtClean="0"/>
                        <a:t>디자인 </a:t>
                      </a:r>
                      <a:r>
                        <a:rPr lang="ko-KR" altLang="en-US" sz="1200" dirty="0" err="1" smtClean="0"/>
                        <a:t>컨셉을</a:t>
                      </a:r>
                      <a:r>
                        <a:rPr lang="ko-KR" altLang="en-US" sz="1200" dirty="0" smtClean="0"/>
                        <a:t> 만족시키기 위해 디자이너 자신의 사고에서 발상된 이미지를 구체적으로 표현하는 것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smtClean="0"/>
                        <a:t>창의력을 최대한 발휘하고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적절한 표현으로 시각화하여 다른 사람에게 그 의도와 의미를 설명하는 것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17" name="내용 개체 틀 2"/>
          <p:cNvSpPr txBox="1">
            <a:spLocks/>
          </p:cNvSpPr>
          <p:nvPr/>
        </p:nvSpPr>
        <p:spPr>
          <a:xfrm>
            <a:off x="11165757" y="25073357"/>
            <a:ext cx="7703127" cy="6045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분석 및 평가의 필요성</a:t>
            </a:r>
            <a:endParaRPr lang="en-US" altLang="ko-KR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디자인 프로세스의 가장 마지막 단계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분석 및 평가 과정은 디자인 프로세스의 가장 마지막 단계로써 창작물을 객관적으로 제 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자에게 평가 받는 단계이다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평가 </a:t>
            </a: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대상군을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전문가 및 일반인 등으로 나누어 분석 및 평가를 진행한다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분석 및 평가가 끝나면 제품 생산의 결정을 내리고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분석 결과 보완할 점이 나타나면 디자인 프로세스의 </a:t>
            </a: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첫단계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부터 다시 진행한다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118" name="그룹 117"/>
          <p:cNvGrpSpPr/>
          <p:nvPr/>
        </p:nvGrpSpPr>
        <p:grpSpPr>
          <a:xfrm>
            <a:off x="11401287" y="28078359"/>
            <a:ext cx="8804661" cy="3449391"/>
            <a:chOff x="1713677" y="3261862"/>
            <a:chExt cx="6464877" cy="2532737"/>
          </a:xfrm>
        </p:grpSpPr>
        <p:grpSp>
          <p:nvGrpSpPr>
            <p:cNvPr id="119" name="그룹 118"/>
            <p:cNvGrpSpPr/>
            <p:nvPr/>
          </p:nvGrpSpPr>
          <p:grpSpPr>
            <a:xfrm>
              <a:off x="1713677" y="3261862"/>
              <a:ext cx="5179001" cy="2532737"/>
              <a:chOff x="1953969" y="2911283"/>
              <a:chExt cx="5179001" cy="2532737"/>
            </a:xfrm>
          </p:grpSpPr>
          <p:grpSp>
            <p:nvGrpSpPr>
              <p:cNvPr id="121" name="그룹 120"/>
              <p:cNvGrpSpPr/>
              <p:nvPr/>
            </p:nvGrpSpPr>
            <p:grpSpPr>
              <a:xfrm>
                <a:off x="1953969" y="3607402"/>
                <a:ext cx="1219200" cy="1315770"/>
                <a:chOff x="2686050" y="3028950"/>
                <a:chExt cx="1924050" cy="2076450"/>
              </a:xfrm>
            </p:grpSpPr>
            <p:sp>
              <p:nvSpPr>
                <p:cNvPr id="140" name="원호 139"/>
                <p:cNvSpPr/>
                <p:nvPr/>
              </p:nvSpPr>
              <p:spPr>
                <a:xfrm>
                  <a:off x="2686050" y="30289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1" name="원호 140"/>
                <p:cNvSpPr/>
                <p:nvPr/>
              </p:nvSpPr>
              <p:spPr>
                <a:xfrm rot="10800000">
                  <a:off x="2686050" y="31813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22" name="그룹 121"/>
              <p:cNvGrpSpPr/>
              <p:nvPr/>
            </p:nvGrpSpPr>
            <p:grpSpPr>
              <a:xfrm>
                <a:off x="2639769" y="3607402"/>
                <a:ext cx="1219200" cy="1315770"/>
                <a:chOff x="2686050" y="3028950"/>
                <a:chExt cx="1924050" cy="2076450"/>
              </a:xfrm>
            </p:grpSpPr>
            <p:sp>
              <p:nvSpPr>
                <p:cNvPr id="138" name="원호 137"/>
                <p:cNvSpPr/>
                <p:nvPr/>
              </p:nvSpPr>
              <p:spPr>
                <a:xfrm>
                  <a:off x="2686050" y="30289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9" name="원호 138"/>
                <p:cNvSpPr/>
                <p:nvPr/>
              </p:nvSpPr>
              <p:spPr>
                <a:xfrm rot="10800000">
                  <a:off x="2686050" y="31813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23" name="그룹 122"/>
              <p:cNvGrpSpPr/>
              <p:nvPr/>
            </p:nvGrpSpPr>
            <p:grpSpPr>
              <a:xfrm>
                <a:off x="3360205" y="3607402"/>
                <a:ext cx="1219200" cy="1315770"/>
                <a:chOff x="2686050" y="3028950"/>
                <a:chExt cx="1924050" cy="2076450"/>
              </a:xfrm>
            </p:grpSpPr>
            <p:sp>
              <p:nvSpPr>
                <p:cNvPr id="136" name="원호 135"/>
                <p:cNvSpPr/>
                <p:nvPr/>
              </p:nvSpPr>
              <p:spPr>
                <a:xfrm>
                  <a:off x="2686050" y="30289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7" name="원호 136"/>
                <p:cNvSpPr/>
                <p:nvPr/>
              </p:nvSpPr>
              <p:spPr>
                <a:xfrm rot="10800000">
                  <a:off x="2686050" y="31813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24" name="그룹 123"/>
              <p:cNvGrpSpPr/>
              <p:nvPr/>
            </p:nvGrpSpPr>
            <p:grpSpPr>
              <a:xfrm>
                <a:off x="4074580" y="3607402"/>
                <a:ext cx="1219200" cy="1315770"/>
                <a:chOff x="2686050" y="3028950"/>
                <a:chExt cx="1924050" cy="2076450"/>
              </a:xfrm>
            </p:grpSpPr>
            <p:sp>
              <p:nvSpPr>
                <p:cNvPr id="134" name="원호 133"/>
                <p:cNvSpPr/>
                <p:nvPr/>
              </p:nvSpPr>
              <p:spPr>
                <a:xfrm>
                  <a:off x="2686050" y="30289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5" name="원호 134"/>
                <p:cNvSpPr/>
                <p:nvPr/>
              </p:nvSpPr>
              <p:spPr>
                <a:xfrm rot="10800000">
                  <a:off x="2686050" y="31813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25" name="그룹 124"/>
              <p:cNvGrpSpPr/>
              <p:nvPr/>
            </p:nvGrpSpPr>
            <p:grpSpPr>
              <a:xfrm>
                <a:off x="4787221" y="3607402"/>
                <a:ext cx="1219200" cy="1315770"/>
                <a:chOff x="2686050" y="3028950"/>
                <a:chExt cx="1924050" cy="2076450"/>
              </a:xfrm>
            </p:grpSpPr>
            <p:sp>
              <p:nvSpPr>
                <p:cNvPr id="132" name="원호 131"/>
                <p:cNvSpPr/>
                <p:nvPr/>
              </p:nvSpPr>
              <p:spPr>
                <a:xfrm>
                  <a:off x="2686050" y="30289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3" name="원호 132"/>
                <p:cNvSpPr/>
                <p:nvPr/>
              </p:nvSpPr>
              <p:spPr>
                <a:xfrm rot="10800000">
                  <a:off x="2686050" y="3181350"/>
                  <a:ext cx="1924050" cy="1924050"/>
                </a:xfrm>
                <a:prstGeom prst="arc">
                  <a:avLst>
                    <a:gd name="adj1" fmla="val 10735145"/>
                    <a:gd name="adj2" fmla="val 0"/>
                  </a:avLst>
                </a:prstGeom>
                <a:ln w="63500">
                  <a:solidFill>
                    <a:schemeClr val="tx1"/>
                  </a:solidFill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26" name="오른쪽 화살표 125"/>
              <p:cNvSpPr/>
              <p:nvPr/>
            </p:nvSpPr>
            <p:spPr>
              <a:xfrm>
                <a:off x="6309486" y="3135121"/>
                <a:ext cx="823484" cy="2224087"/>
              </a:xfrm>
              <a:prstGeom prst="rightArrow">
                <a:avLst>
                  <a:gd name="adj1" fmla="val 100000"/>
                  <a:gd name="adj2" fmla="val 33406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000" b="1" dirty="0">
                    <a:solidFill>
                      <a:schemeClr val="tx1"/>
                    </a:solidFill>
                  </a:rPr>
                  <a:t>분석</a:t>
                </a:r>
                <a:endParaRPr lang="en-US" altLang="ko-KR" sz="20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ko-KR" altLang="en-US" sz="2000" b="1" dirty="0">
                    <a:solidFill>
                      <a:schemeClr val="tx1"/>
                    </a:solidFill>
                  </a:rPr>
                  <a:t>및</a:t>
                </a:r>
                <a:endParaRPr lang="en-US" altLang="ko-KR" sz="20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ko-KR" altLang="en-US" sz="2000" b="1" dirty="0">
                    <a:solidFill>
                      <a:schemeClr val="tx1"/>
                    </a:solidFill>
                  </a:rPr>
                  <a:t>평가</a:t>
                </a:r>
              </a:p>
            </p:txBody>
          </p:sp>
          <p:sp>
            <p:nvSpPr>
              <p:cNvPr id="127" name="모서리가 둥근 직사각형 126"/>
              <p:cNvSpPr/>
              <p:nvPr/>
            </p:nvSpPr>
            <p:spPr>
              <a:xfrm>
                <a:off x="3106584" y="2911283"/>
                <a:ext cx="1951281" cy="44767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DESIGN PROCESS</a:t>
                </a:r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128" name="꺾인 연결선 127"/>
              <p:cNvCxnSpPr>
                <a:stCxn id="127" idx="3"/>
              </p:cNvCxnSpPr>
              <p:nvPr/>
            </p:nvCxnSpPr>
            <p:spPr>
              <a:xfrm>
                <a:off x="5057865" y="3135121"/>
                <a:ext cx="485775" cy="523801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꺾인 연결선 128"/>
              <p:cNvCxnSpPr>
                <a:stCxn id="127" idx="1"/>
              </p:cNvCxnSpPr>
              <p:nvPr/>
            </p:nvCxnSpPr>
            <p:spPr>
              <a:xfrm rot="10800000" flipV="1">
                <a:off x="2371284" y="3135121"/>
                <a:ext cx="735300" cy="501648"/>
              </a:xfrm>
              <a:prstGeom prst="bentConnector3">
                <a:avLst>
                  <a:gd name="adj1" fmla="val 99225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꺾인 연결선 129"/>
              <p:cNvCxnSpPr/>
              <p:nvPr/>
            </p:nvCxnSpPr>
            <p:spPr>
              <a:xfrm rot="16200000" flipH="1" flipV="1">
                <a:off x="3986005" y="2788931"/>
                <a:ext cx="11500" cy="4052344"/>
              </a:xfrm>
              <a:prstGeom prst="bentConnector3">
                <a:avLst>
                  <a:gd name="adj1" fmla="val 4489783"/>
                </a:avLst>
              </a:prstGeom>
              <a:ln w="635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모서리가 둥근 직사각형 130"/>
              <p:cNvSpPr/>
              <p:nvPr/>
            </p:nvSpPr>
            <p:spPr>
              <a:xfrm>
                <a:off x="3377229" y="5200984"/>
                <a:ext cx="1409992" cy="243036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재디자인</a:t>
                </a:r>
                <a:r>
                  <a:rPr lang="ko-KR" alt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과정</a:t>
                </a:r>
              </a:p>
            </p:txBody>
          </p:sp>
        </p:grpSp>
        <p:sp>
          <p:nvSpPr>
            <p:cNvPr id="120" name="모서리가 둥근 직사각형 119"/>
            <p:cNvSpPr/>
            <p:nvPr/>
          </p:nvSpPr>
          <p:spPr>
            <a:xfrm>
              <a:off x="7254629" y="3477419"/>
              <a:ext cx="923925" cy="2232368"/>
            </a:xfrm>
            <a:prstGeom prst="roundRect">
              <a:avLst/>
            </a:prstGeom>
            <a:pattFill prst="shingle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508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200000"/>
                </a:lnSpc>
              </a:pPr>
              <a:r>
                <a:rPr lang="ko-KR" altLang="en-US" b="1" dirty="0">
                  <a:solidFill>
                    <a:schemeClr val="tx1"/>
                  </a:solidFill>
                </a:rPr>
                <a:t>제품</a:t>
              </a:r>
              <a:endParaRPr lang="en-US" altLang="ko-KR" b="1" dirty="0">
                <a:solidFill>
                  <a:schemeClr val="tx1"/>
                </a:solidFill>
              </a:endParaRPr>
            </a:p>
            <a:p>
              <a:pPr algn="ctr">
                <a:lnSpc>
                  <a:spcPct val="200000"/>
                </a:lnSpc>
              </a:pPr>
              <a:r>
                <a:rPr lang="ko-KR" altLang="en-US" b="1" dirty="0">
                  <a:solidFill>
                    <a:schemeClr val="tx1"/>
                  </a:solidFill>
                </a:rPr>
                <a:t>생산</a:t>
              </a:r>
            </a:p>
          </p:txBody>
        </p:sp>
      </p:grpSp>
      <p:pic>
        <p:nvPicPr>
          <p:cNvPr id="142" name="_x287467296" descr="EMB000018284f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" y="1819235"/>
            <a:ext cx="2671378" cy="5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직사각형 142"/>
          <p:cNvSpPr/>
          <p:nvPr/>
        </p:nvSpPr>
        <p:spPr>
          <a:xfrm>
            <a:off x="17773259" y="1699676"/>
            <a:ext cx="2948565" cy="657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디지털 공간 연구소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44" name="그림 1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3259" y="882672"/>
            <a:ext cx="2948565" cy="636095"/>
          </a:xfrm>
          <a:prstGeom prst="rect">
            <a:avLst/>
          </a:prstGeom>
        </p:spPr>
      </p:pic>
      <p:pic>
        <p:nvPicPr>
          <p:cNvPr id="3074" name="Picture 2" descr="ASAN CITY LIBRARY 아산시립도서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2181" y="236499"/>
            <a:ext cx="2624047" cy="46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그림 14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9" b="13955"/>
          <a:stretch/>
        </p:blipFill>
        <p:spPr>
          <a:xfrm>
            <a:off x="227012" y="262857"/>
            <a:ext cx="2707411" cy="1265816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0" y="2540907"/>
            <a:ext cx="20880388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62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</TotalTime>
  <Words>882</Words>
  <Application>Microsoft Office PowerPoint</Application>
  <PresentationFormat>사용자 지정</PresentationFormat>
  <Paragraphs>233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Adobe 고딕 Std B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LSH</dc:creator>
  <cp:lastModifiedBy>Windows 사용자</cp:lastModifiedBy>
  <cp:revision>17</cp:revision>
  <dcterms:created xsi:type="dcterms:W3CDTF">2018-02-23T03:30:09Z</dcterms:created>
  <dcterms:modified xsi:type="dcterms:W3CDTF">2018-02-26T04:59:21Z</dcterms:modified>
</cp:coreProperties>
</file>